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handoutMasterIdLst>
    <p:handoutMasterId r:id="rId31"/>
  </p:handoutMasterIdLst>
  <p:sldIdLst>
    <p:sldId id="258" r:id="rId5"/>
    <p:sldId id="287" r:id="rId6"/>
    <p:sldId id="288" r:id="rId7"/>
    <p:sldId id="289" r:id="rId8"/>
    <p:sldId id="290" r:id="rId9"/>
    <p:sldId id="291" r:id="rId10"/>
    <p:sldId id="292" r:id="rId11"/>
    <p:sldId id="293" r:id="rId12"/>
    <p:sldId id="268" r:id="rId13"/>
    <p:sldId id="294" r:id="rId14"/>
    <p:sldId id="295" r:id="rId15"/>
    <p:sldId id="296" r:id="rId16"/>
    <p:sldId id="297" r:id="rId17"/>
    <p:sldId id="298" r:id="rId18"/>
    <p:sldId id="299" r:id="rId19"/>
    <p:sldId id="300" r:id="rId20"/>
    <p:sldId id="301" r:id="rId21"/>
    <p:sldId id="302" r:id="rId22"/>
    <p:sldId id="303" r:id="rId23"/>
    <p:sldId id="304" r:id="rId24"/>
    <p:sldId id="305" r:id="rId25"/>
    <p:sldId id="306" r:id="rId26"/>
    <p:sldId id="307" r:id="rId27"/>
    <p:sldId id="308" r:id="rId28"/>
    <p:sldId id="286" r:id="rId29"/>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77"/>
    <a:srgbClr val="004A93"/>
    <a:srgbClr val="AFCA0B"/>
    <a:srgbClr val="004A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0" autoAdjust="0"/>
    <p:restoredTop sz="94660"/>
  </p:normalViewPr>
  <p:slideViewPr>
    <p:cSldViewPr snapToGrid="0">
      <p:cViewPr varScale="1">
        <p:scale>
          <a:sx n="77" d="100"/>
          <a:sy n="77" d="100"/>
        </p:scale>
        <p:origin x="76" y="12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23" d="100"/>
          <a:sy n="123" d="100"/>
        </p:scale>
        <p:origin x="761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4E7D081D-00C4-4F27-9FB7-56F92581F7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9BACA8F7-0286-4A69-9296-22043389E7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F7D19B-ABB8-405D-A632-EBD6DB666D36}" type="datetimeFigureOut">
              <a:rPr lang="nb-NO" smtClean="0"/>
              <a:t>30.10.2023</a:t>
            </a:fld>
            <a:endParaRPr lang="nb-NO"/>
          </a:p>
        </p:txBody>
      </p:sp>
      <p:sp>
        <p:nvSpPr>
          <p:cNvPr id="4" name="Plassholder for bunntekst 3">
            <a:extLst>
              <a:ext uri="{FF2B5EF4-FFF2-40B4-BE49-F238E27FC236}">
                <a16:creationId xmlns:a16="http://schemas.microsoft.com/office/drawing/2014/main" id="{C6CA398D-6E38-4B3E-8448-CD13E404ECB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DF9B3648-8466-4A18-B775-5927BEB2BA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2817C7-0CD1-4AB6-A161-706ECA8E8AE3}" type="slidenum">
              <a:rPr lang="nb-NO" smtClean="0"/>
              <a:t>‹#›</a:t>
            </a:fld>
            <a:endParaRPr lang="nb-NO"/>
          </a:p>
        </p:txBody>
      </p:sp>
    </p:spTree>
    <p:extLst>
      <p:ext uri="{BB962C8B-B14F-4D97-AF65-F5344CB8AC3E}">
        <p14:creationId xmlns:p14="http://schemas.microsoft.com/office/powerpoint/2010/main" val="18892147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FAAF9F-1699-E943-ACCE-9682E6851D55}" type="datetimeFigureOut">
              <a:rPr lang="nb-NO" smtClean="0"/>
              <a:t>30.10.2023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b-NO"/>
              <a:t>Rediger tekststiler i malen
Andre nivå
Tredje nivå
Fjerde nivå
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9F8C22-4B7E-C849-A7FA-08599E78BF2C}" type="slidenum">
              <a:rPr lang="nb-NO" smtClean="0"/>
              <a:t>‹#›</a:t>
            </a:fld>
            <a:endParaRPr lang="nb-NO"/>
          </a:p>
        </p:txBody>
      </p:sp>
    </p:spTree>
    <p:extLst>
      <p:ext uri="{BB962C8B-B14F-4D97-AF65-F5344CB8AC3E}">
        <p14:creationId xmlns:p14="http://schemas.microsoft.com/office/powerpoint/2010/main" val="1171688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p:cNvSpPr>
            <a:spLocks noGrp="1" noChangeArrowheads="1"/>
          </p:cNvSpPr>
          <p:nvPr>
            <p:ph type="body" idx="1"/>
          </p:nvPr>
        </p:nvSpPr>
        <p:spPr bwMode="auto">
          <a:xfrm>
            <a:off x="914183" y="4342805"/>
            <a:ext cx="5029635" cy="41150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b-NO" altLang="nb-NO" smtClean="0"/>
          </a:p>
        </p:txBody>
      </p:sp>
    </p:spTree>
    <p:extLst>
      <p:ext uri="{BB962C8B-B14F-4D97-AF65-F5344CB8AC3E}">
        <p14:creationId xmlns:p14="http://schemas.microsoft.com/office/powerpoint/2010/main" val="40111309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03B7481-3688-4B04-B67E-23B7FD9FEB4B}"/>
              </a:ext>
            </a:extLst>
          </p:cNvPr>
          <p:cNvSpPr>
            <a:spLocks noGrp="1"/>
          </p:cNvSpPr>
          <p:nvPr>
            <p:ph type="dt" sz="half" idx="10"/>
          </p:nvPr>
        </p:nvSpPr>
        <p:spPr/>
        <p:txBody>
          <a:bodyPr/>
          <a:lstStyle/>
          <a:p>
            <a:fld id="{958FF766-412E-462A-8F5D-C7E95663E47D}" type="datetimeFigureOut">
              <a:rPr lang="nb-NO" smtClean="0"/>
              <a:t>30.10.2023</a:t>
            </a:fld>
            <a:endParaRPr lang="nb-NO"/>
          </a:p>
        </p:txBody>
      </p:sp>
      <p:sp>
        <p:nvSpPr>
          <p:cNvPr id="3" name="Plassholder for bunntekst 2">
            <a:extLst>
              <a:ext uri="{FF2B5EF4-FFF2-40B4-BE49-F238E27FC236}">
                <a16:creationId xmlns:a16="http://schemas.microsoft.com/office/drawing/2014/main" id="{7F73DD26-4037-4A18-A05E-AA134B9DA90B}"/>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F496E061-70AD-45E6-B695-FC98F9148117}"/>
              </a:ext>
            </a:extLst>
          </p:cNvPr>
          <p:cNvSpPr>
            <a:spLocks noGrp="1"/>
          </p:cNvSpPr>
          <p:nvPr>
            <p:ph type="sldNum" sz="quarter" idx="12"/>
          </p:nvPr>
        </p:nvSpPr>
        <p:spPr/>
        <p:txBody>
          <a:bodyPr/>
          <a:lstStyle/>
          <a:p>
            <a:fld id="{06668B70-52D5-4929-987C-994778F03EBF}" type="slidenum">
              <a:rPr lang="nb-NO" smtClean="0"/>
              <a:t>‹#›</a:t>
            </a:fld>
            <a:endParaRPr lang="nb-NO"/>
          </a:p>
        </p:txBody>
      </p:sp>
      <p:pic>
        <p:nvPicPr>
          <p:cNvPr id="6" name="Bilde 5">
            <a:extLst>
              <a:ext uri="{FF2B5EF4-FFF2-40B4-BE49-F238E27FC236}">
                <a16:creationId xmlns:a16="http://schemas.microsoft.com/office/drawing/2014/main" id="{4B16A5B3-49D9-C84E-8F6C-3DD2DE4229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121153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tel og innho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572AC37B-969E-8C4D-AF1D-39DCA8BCDB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98223996-01F9-4EEA-981B-68A712C87C23}"/>
              </a:ext>
            </a:extLst>
          </p:cNvPr>
          <p:cNvSpPr>
            <a:spLocks noGrp="1"/>
          </p:cNvSpPr>
          <p:nvPr>
            <p:ph type="title"/>
          </p:nvPr>
        </p:nvSpPr>
        <p:spPr/>
        <p:txBody>
          <a:bodyPr/>
          <a:lstStyle/>
          <a:p>
            <a:r>
              <a:rPr lang="nb-NO" smtClean="0"/>
              <a:t>Klikk for å redigere tittelstil</a:t>
            </a:r>
            <a:endParaRPr lang="nb-NO"/>
          </a:p>
        </p:txBody>
      </p:sp>
      <p:sp>
        <p:nvSpPr>
          <p:cNvPr id="3" name="Plassholder for innhold 2">
            <a:extLst>
              <a:ext uri="{FF2B5EF4-FFF2-40B4-BE49-F238E27FC236}">
                <a16:creationId xmlns:a16="http://schemas.microsoft.com/office/drawing/2014/main" id="{9A0283F9-D368-4D8F-819C-77462C0FE199}"/>
              </a:ext>
            </a:extLst>
          </p:cNvPr>
          <p:cNvSpPr>
            <a:spLocks noGrp="1"/>
          </p:cNvSpPr>
          <p:nvPr>
            <p:ph idx="1"/>
          </p:nvPr>
        </p:nvSpPr>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a:extLst>
              <a:ext uri="{FF2B5EF4-FFF2-40B4-BE49-F238E27FC236}">
                <a16:creationId xmlns:a16="http://schemas.microsoft.com/office/drawing/2014/main" id="{672664B7-6862-408B-951D-49A1805A6730}"/>
              </a:ext>
            </a:extLst>
          </p:cNvPr>
          <p:cNvSpPr>
            <a:spLocks noGrp="1"/>
          </p:cNvSpPr>
          <p:nvPr>
            <p:ph type="dt" sz="half" idx="10"/>
          </p:nvPr>
        </p:nvSpPr>
        <p:spPr/>
        <p:txBody>
          <a:bodyPr/>
          <a:lstStyle/>
          <a:p>
            <a:fld id="{958FF766-412E-462A-8F5D-C7E95663E47D}" type="datetimeFigureOut">
              <a:rPr lang="nb-NO" smtClean="0"/>
              <a:t>30.10.2023</a:t>
            </a:fld>
            <a:endParaRPr lang="nb-NO"/>
          </a:p>
        </p:txBody>
      </p:sp>
      <p:sp>
        <p:nvSpPr>
          <p:cNvPr id="5" name="Plassholder for bunntekst 4">
            <a:extLst>
              <a:ext uri="{FF2B5EF4-FFF2-40B4-BE49-F238E27FC236}">
                <a16:creationId xmlns:a16="http://schemas.microsoft.com/office/drawing/2014/main" id="{E5B1DD5C-45E3-4404-A55C-832AC4940B3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4C4A502-460D-4F71-8428-EEDDE35D0A54}"/>
              </a:ext>
            </a:extLst>
          </p:cNvPr>
          <p:cNvSpPr>
            <a:spLocks noGrp="1"/>
          </p:cNvSpPr>
          <p:nvPr>
            <p:ph type="sldNum" sz="quarter" idx="12"/>
          </p:nvPr>
        </p:nvSpPr>
        <p:spPr/>
        <p:txBody>
          <a:bodyPr/>
          <a:lstStyle/>
          <a:p>
            <a:fld id="{06668B70-52D5-4929-987C-994778F03EBF}" type="slidenum">
              <a:rPr lang="nb-NO" smtClean="0"/>
              <a:t>‹#›</a:t>
            </a:fld>
            <a:endParaRPr lang="nb-NO"/>
          </a:p>
        </p:txBody>
      </p:sp>
    </p:spTree>
    <p:extLst>
      <p:ext uri="{BB962C8B-B14F-4D97-AF65-F5344CB8AC3E}">
        <p14:creationId xmlns:p14="http://schemas.microsoft.com/office/powerpoint/2010/main" val="1415801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tel og innho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FB400F1B-C997-CF41-976F-4D51BFE0D85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98223996-01F9-4EEA-981B-68A712C87C23}"/>
              </a:ext>
            </a:extLst>
          </p:cNvPr>
          <p:cNvSpPr>
            <a:spLocks noGrp="1"/>
          </p:cNvSpPr>
          <p:nvPr>
            <p:ph type="title"/>
          </p:nvPr>
        </p:nvSpPr>
        <p:spPr/>
        <p:txBody>
          <a:bodyPr/>
          <a:lstStyle/>
          <a:p>
            <a:r>
              <a:rPr lang="nb-NO" smtClean="0"/>
              <a:t>Klikk for å redigere tittelstil</a:t>
            </a:r>
            <a:endParaRPr lang="nb-NO"/>
          </a:p>
        </p:txBody>
      </p:sp>
      <p:sp>
        <p:nvSpPr>
          <p:cNvPr id="3" name="Plassholder for innhold 2">
            <a:extLst>
              <a:ext uri="{FF2B5EF4-FFF2-40B4-BE49-F238E27FC236}">
                <a16:creationId xmlns:a16="http://schemas.microsoft.com/office/drawing/2014/main" id="{9A0283F9-D368-4D8F-819C-77462C0FE199}"/>
              </a:ext>
            </a:extLst>
          </p:cNvPr>
          <p:cNvSpPr>
            <a:spLocks noGrp="1"/>
          </p:cNvSpPr>
          <p:nvPr>
            <p:ph idx="1"/>
          </p:nvPr>
        </p:nvSpPr>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a:extLst>
              <a:ext uri="{FF2B5EF4-FFF2-40B4-BE49-F238E27FC236}">
                <a16:creationId xmlns:a16="http://schemas.microsoft.com/office/drawing/2014/main" id="{672664B7-6862-408B-951D-49A1805A6730}"/>
              </a:ext>
            </a:extLst>
          </p:cNvPr>
          <p:cNvSpPr>
            <a:spLocks noGrp="1"/>
          </p:cNvSpPr>
          <p:nvPr>
            <p:ph type="dt" sz="half" idx="10"/>
          </p:nvPr>
        </p:nvSpPr>
        <p:spPr/>
        <p:txBody>
          <a:bodyPr/>
          <a:lstStyle/>
          <a:p>
            <a:fld id="{958FF766-412E-462A-8F5D-C7E95663E47D}" type="datetimeFigureOut">
              <a:rPr lang="nb-NO" smtClean="0"/>
              <a:t>30.10.2023</a:t>
            </a:fld>
            <a:endParaRPr lang="nb-NO"/>
          </a:p>
        </p:txBody>
      </p:sp>
      <p:sp>
        <p:nvSpPr>
          <p:cNvPr id="5" name="Plassholder for bunntekst 4">
            <a:extLst>
              <a:ext uri="{FF2B5EF4-FFF2-40B4-BE49-F238E27FC236}">
                <a16:creationId xmlns:a16="http://schemas.microsoft.com/office/drawing/2014/main" id="{E5B1DD5C-45E3-4404-A55C-832AC4940B3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4C4A502-460D-4F71-8428-EEDDE35D0A54}"/>
              </a:ext>
            </a:extLst>
          </p:cNvPr>
          <p:cNvSpPr>
            <a:spLocks noGrp="1"/>
          </p:cNvSpPr>
          <p:nvPr>
            <p:ph type="sldNum" sz="quarter" idx="12"/>
          </p:nvPr>
        </p:nvSpPr>
        <p:spPr/>
        <p:txBody>
          <a:bodyPr/>
          <a:lstStyle/>
          <a:p>
            <a:fld id="{06668B70-52D5-4929-987C-994778F03EBF}" type="slidenum">
              <a:rPr lang="nb-NO" smtClean="0"/>
              <a:t>‹#›</a:t>
            </a:fld>
            <a:endParaRPr lang="nb-NO"/>
          </a:p>
        </p:txBody>
      </p:sp>
    </p:spTree>
    <p:extLst>
      <p:ext uri="{BB962C8B-B14F-4D97-AF65-F5344CB8AC3E}">
        <p14:creationId xmlns:p14="http://schemas.microsoft.com/office/powerpoint/2010/main" val="1370696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_Tittel og innho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3454F5E8-F790-9A46-B8A2-9824303D451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98223996-01F9-4EEA-981B-68A712C87C23}"/>
              </a:ext>
            </a:extLst>
          </p:cNvPr>
          <p:cNvSpPr>
            <a:spLocks noGrp="1"/>
          </p:cNvSpPr>
          <p:nvPr>
            <p:ph type="title"/>
          </p:nvPr>
        </p:nvSpPr>
        <p:spPr/>
        <p:txBody>
          <a:bodyPr/>
          <a:lstStyle/>
          <a:p>
            <a:r>
              <a:rPr lang="nb-NO" smtClean="0"/>
              <a:t>Klikk for å redigere tittelstil</a:t>
            </a:r>
            <a:endParaRPr lang="nb-NO"/>
          </a:p>
        </p:txBody>
      </p:sp>
      <p:sp>
        <p:nvSpPr>
          <p:cNvPr id="3" name="Plassholder for innhold 2">
            <a:extLst>
              <a:ext uri="{FF2B5EF4-FFF2-40B4-BE49-F238E27FC236}">
                <a16:creationId xmlns:a16="http://schemas.microsoft.com/office/drawing/2014/main" id="{9A0283F9-D368-4D8F-819C-77462C0FE199}"/>
              </a:ext>
            </a:extLst>
          </p:cNvPr>
          <p:cNvSpPr>
            <a:spLocks noGrp="1"/>
          </p:cNvSpPr>
          <p:nvPr>
            <p:ph idx="1"/>
          </p:nvPr>
        </p:nvSpPr>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a:extLst>
              <a:ext uri="{FF2B5EF4-FFF2-40B4-BE49-F238E27FC236}">
                <a16:creationId xmlns:a16="http://schemas.microsoft.com/office/drawing/2014/main" id="{672664B7-6862-408B-951D-49A1805A6730}"/>
              </a:ext>
            </a:extLst>
          </p:cNvPr>
          <p:cNvSpPr>
            <a:spLocks noGrp="1"/>
          </p:cNvSpPr>
          <p:nvPr>
            <p:ph type="dt" sz="half" idx="10"/>
          </p:nvPr>
        </p:nvSpPr>
        <p:spPr/>
        <p:txBody>
          <a:bodyPr/>
          <a:lstStyle/>
          <a:p>
            <a:fld id="{958FF766-412E-462A-8F5D-C7E95663E47D}" type="datetimeFigureOut">
              <a:rPr lang="nb-NO" smtClean="0"/>
              <a:t>30.10.2023</a:t>
            </a:fld>
            <a:endParaRPr lang="nb-NO"/>
          </a:p>
        </p:txBody>
      </p:sp>
      <p:sp>
        <p:nvSpPr>
          <p:cNvPr id="5" name="Plassholder for bunntekst 4">
            <a:extLst>
              <a:ext uri="{FF2B5EF4-FFF2-40B4-BE49-F238E27FC236}">
                <a16:creationId xmlns:a16="http://schemas.microsoft.com/office/drawing/2014/main" id="{E5B1DD5C-45E3-4404-A55C-832AC4940B3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4C4A502-460D-4F71-8428-EEDDE35D0A54}"/>
              </a:ext>
            </a:extLst>
          </p:cNvPr>
          <p:cNvSpPr>
            <a:spLocks noGrp="1"/>
          </p:cNvSpPr>
          <p:nvPr>
            <p:ph type="sldNum" sz="quarter" idx="12"/>
          </p:nvPr>
        </p:nvSpPr>
        <p:spPr/>
        <p:txBody>
          <a:bodyPr/>
          <a:lstStyle/>
          <a:p>
            <a:fld id="{06668B70-52D5-4929-987C-994778F03EBF}" type="slidenum">
              <a:rPr lang="nb-NO" smtClean="0"/>
              <a:t>‹#›</a:t>
            </a:fld>
            <a:endParaRPr lang="nb-NO"/>
          </a:p>
        </p:txBody>
      </p:sp>
    </p:spTree>
    <p:extLst>
      <p:ext uri="{BB962C8B-B14F-4D97-AF65-F5344CB8AC3E}">
        <p14:creationId xmlns:p14="http://schemas.microsoft.com/office/powerpoint/2010/main" val="2316303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09206446-CB37-4722-8983-CA4F998594A1}"/>
              </a:ext>
            </a:extLst>
          </p:cNvPr>
          <p:cNvSpPr/>
          <p:nvPr userDrawn="1"/>
        </p:nvSpPr>
        <p:spPr>
          <a:xfrm>
            <a:off x="0" y="0"/>
            <a:ext cx="12192000" cy="5939246"/>
          </a:xfrm>
          <a:prstGeom prst="rect">
            <a:avLst/>
          </a:prstGeom>
          <a:solidFill>
            <a:srgbClr val="004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dato 4">
            <a:extLst>
              <a:ext uri="{FF2B5EF4-FFF2-40B4-BE49-F238E27FC236}">
                <a16:creationId xmlns:a16="http://schemas.microsoft.com/office/drawing/2014/main" id="{33B81468-5577-42D9-A0A8-4290D116446B}"/>
              </a:ext>
            </a:extLst>
          </p:cNvPr>
          <p:cNvSpPr>
            <a:spLocks noGrp="1"/>
          </p:cNvSpPr>
          <p:nvPr>
            <p:ph type="dt" sz="half" idx="10"/>
          </p:nvPr>
        </p:nvSpPr>
        <p:spPr/>
        <p:txBody>
          <a:bodyPr/>
          <a:lstStyle/>
          <a:p>
            <a:fld id="{958FF766-412E-462A-8F5D-C7E95663E47D}" type="datetimeFigureOut">
              <a:rPr lang="nb-NO" smtClean="0"/>
              <a:t>30.10.2023</a:t>
            </a:fld>
            <a:endParaRPr lang="nb-NO"/>
          </a:p>
        </p:txBody>
      </p:sp>
      <p:sp>
        <p:nvSpPr>
          <p:cNvPr id="6" name="Plassholder for bunntekst 5">
            <a:extLst>
              <a:ext uri="{FF2B5EF4-FFF2-40B4-BE49-F238E27FC236}">
                <a16:creationId xmlns:a16="http://schemas.microsoft.com/office/drawing/2014/main" id="{6283BBDC-8881-4C1C-BCD8-771B881ABDA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256BF3E-7457-4DE2-9573-26DDB1BE7B22}"/>
              </a:ext>
            </a:extLst>
          </p:cNvPr>
          <p:cNvSpPr>
            <a:spLocks noGrp="1"/>
          </p:cNvSpPr>
          <p:nvPr>
            <p:ph type="sldNum" sz="quarter" idx="12"/>
          </p:nvPr>
        </p:nvSpPr>
        <p:spPr/>
        <p:txBody>
          <a:bodyPr/>
          <a:lstStyle/>
          <a:p>
            <a:fld id="{06668B70-52D5-4929-987C-994778F03EBF}" type="slidenum">
              <a:rPr lang="nb-NO" smtClean="0"/>
              <a:t>‹#›</a:t>
            </a:fld>
            <a:endParaRPr lang="nb-NO"/>
          </a:p>
        </p:txBody>
      </p:sp>
      <p:sp>
        <p:nvSpPr>
          <p:cNvPr id="9" name="Tittel 1">
            <a:extLst>
              <a:ext uri="{FF2B5EF4-FFF2-40B4-BE49-F238E27FC236}">
                <a16:creationId xmlns:a16="http://schemas.microsoft.com/office/drawing/2014/main" id="{B49A3FFB-6076-1A41-984A-4C785448D9DF}"/>
              </a:ext>
            </a:extLst>
          </p:cNvPr>
          <p:cNvSpPr>
            <a:spLocks noGrp="1"/>
          </p:cNvSpPr>
          <p:nvPr>
            <p:ph type="title"/>
          </p:nvPr>
        </p:nvSpPr>
        <p:spPr>
          <a:xfrm>
            <a:off x="838200" y="365125"/>
            <a:ext cx="10515600" cy="1325563"/>
          </a:xfrm>
        </p:spPr>
        <p:txBody>
          <a:bodyPr/>
          <a:lstStyle>
            <a:lvl1pPr>
              <a:defRPr>
                <a:solidFill>
                  <a:schemeClr val="bg1"/>
                </a:solidFill>
              </a:defRPr>
            </a:lvl1pPr>
          </a:lstStyle>
          <a:p>
            <a:r>
              <a:rPr lang="nb-NO" smtClean="0"/>
              <a:t>Klikk for å redigere tittelstil</a:t>
            </a:r>
            <a:endParaRPr lang="nb-NO" dirty="0"/>
          </a:p>
        </p:txBody>
      </p:sp>
      <p:sp>
        <p:nvSpPr>
          <p:cNvPr id="10" name="Plassholder for innhold 2">
            <a:extLst>
              <a:ext uri="{FF2B5EF4-FFF2-40B4-BE49-F238E27FC236}">
                <a16:creationId xmlns:a16="http://schemas.microsoft.com/office/drawing/2014/main" id="{CD73630F-A3D6-904E-99E5-08307F87DE26}"/>
              </a:ext>
            </a:extLst>
          </p:cNvPr>
          <p:cNvSpPr>
            <a:spLocks noGrp="1"/>
          </p:cNvSpPr>
          <p:nvPr>
            <p:ph idx="1"/>
          </p:nvPr>
        </p:nvSpPr>
        <p:spPr>
          <a:xfrm>
            <a:off x="838200" y="1825625"/>
            <a:ext cx="10515600" cy="36607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Tree>
    <p:extLst>
      <p:ext uri="{BB962C8B-B14F-4D97-AF65-F5344CB8AC3E}">
        <p14:creationId xmlns:p14="http://schemas.microsoft.com/office/powerpoint/2010/main" val="3588934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o innholdsdeler">
    <p:spTree>
      <p:nvGrpSpPr>
        <p:cNvPr id="1" name=""/>
        <p:cNvGrpSpPr/>
        <p:nvPr/>
      </p:nvGrpSpPr>
      <p:grpSpPr>
        <a:xfrm>
          <a:off x="0" y="0"/>
          <a:ext cx="0" cy="0"/>
          <a:chOff x="0" y="0"/>
          <a:chExt cx="0" cy="0"/>
        </a:xfrm>
      </p:grpSpPr>
      <p:sp>
        <p:nvSpPr>
          <p:cNvPr id="5" name="Plassholder for dato 4">
            <a:extLst>
              <a:ext uri="{FF2B5EF4-FFF2-40B4-BE49-F238E27FC236}">
                <a16:creationId xmlns:a16="http://schemas.microsoft.com/office/drawing/2014/main" id="{33B81468-5577-42D9-A0A8-4290D116446B}"/>
              </a:ext>
            </a:extLst>
          </p:cNvPr>
          <p:cNvSpPr>
            <a:spLocks noGrp="1"/>
          </p:cNvSpPr>
          <p:nvPr>
            <p:ph type="dt" sz="half" idx="10"/>
          </p:nvPr>
        </p:nvSpPr>
        <p:spPr/>
        <p:txBody>
          <a:bodyPr/>
          <a:lstStyle/>
          <a:p>
            <a:fld id="{958FF766-412E-462A-8F5D-C7E95663E47D}" type="datetimeFigureOut">
              <a:rPr lang="nb-NO" smtClean="0"/>
              <a:t>30.10.2023</a:t>
            </a:fld>
            <a:endParaRPr lang="nb-NO"/>
          </a:p>
        </p:txBody>
      </p:sp>
      <p:sp>
        <p:nvSpPr>
          <p:cNvPr id="6" name="Plassholder for bunntekst 5">
            <a:extLst>
              <a:ext uri="{FF2B5EF4-FFF2-40B4-BE49-F238E27FC236}">
                <a16:creationId xmlns:a16="http://schemas.microsoft.com/office/drawing/2014/main" id="{6283BBDC-8881-4C1C-BCD8-771B881ABDA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256BF3E-7457-4DE2-9573-26DDB1BE7B22}"/>
              </a:ext>
            </a:extLst>
          </p:cNvPr>
          <p:cNvSpPr>
            <a:spLocks noGrp="1"/>
          </p:cNvSpPr>
          <p:nvPr>
            <p:ph type="sldNum" sz="quarter" idx="12"/>
          </p:nvPr>
        </p:nvSpPr>
        <p:spPr/>
        <p:txBody>
          <a:bodyPr/>
          <a:lstStyle/>
          <a:p>
            <a:fld id="{06668B70-52D5-4929-987C-994778F03EBF}" type="slidenum">
              <a:rPr lang="nb-NO" smtClean="0"/>
              <a:t>‹#›</a:t>
            </a:fld>
            <a:endParaRPr lang="nb-NO"/>
          </a:p>
        </p:txBody>
      </p:sp>
      <p:sp>
        <p:nvSpPr>
          <p:cNvPr id="8" name="Plassholder for bilde 2">
            <a:extLst>
              <a:ext uri="{FF2B5EF4-FFF2-40B4-BE49-F238E27FC236}">
                <a16:creationId xmlns:a16="http://schemas.microsoft.com/office/drawing/2014/main" id="{0B3AA98A-AB8C-42AF-A30A-D209CA99F174}"/>
              </a:ext>
            </a:extLst>
          </p:cNvPr>
          <p:cNvSpPr>
            <a:spLocks noGrp="1"/>
          </p:cNvSpPr>
          <p:nvPr>
            <p:ph type="pic" sz="quarter" idx="13"/>
          </p:nvPr>
        </p:nvSpPr>
        <p:spPr>
          <a:xfrm>
            <a:off x="0" y="0"/>
            <a:ext cx="12192000" cy="5930537"/>
          </a:xfrm>
        </p:spPr>
        <p:txBody>
          <a:bodyPr/>
          <a:lstStyle/>
          <a:p>
            <a:r>
              <a:rPr lang="nb-NO" smtClean="0"/>
              <a:t>Klikk ikonet for å legge til et bilde</a:t>
            </a:r>
            <a:endParaRPr lang="nb-NO"/>
          </a:p>
        </p:txBody>
      </p:sp>
    </p:spTree>
    <p:extLst>
      <p:ext uri="{BB962C8B-B14F-4D97-AF65-F5344CB8AC3E}">
        <p14:creationId xmlns:p14="http://schemas.microsoft.com/office/powerpoint/2010/main" val="71979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3FF05FE-4686-4401-8435-3184D20E8FD3}"/>
              </a:ext>
            </a:extLst>
          </p:cNvPr>
          <p:cNvSpPr>
            <a:spLocks noGrp="1"/>
          </p:cNvSpPr>
          <p:nvPr>
            <p:ph type="dt" sz="half" idx="10"/>
          </p:nvPr>
        </p:nvSpPr>
        <p:spPr/>
        <p:txBody>
          <a:bodyPr/>
          <a:lstStyle/>
          <a:p>
            <a:fld id="{958FF766-412E-462A-8F5D-C7E95663E47D}" type="datetimeFigureOut">
              <a:rPr lang="nb-NO" smtClean="0"/>
              <a:t>30.10.2023</a:t>
            </a:fld>
            <a:endParaRPr lang="nb-NO" dirty="0"/>
          </a:p>
        </p:txBody>
      </p:sp>
      <p:sp>
        <p:nvSpPr>
          <p:cNvPr id="5" name="Plassholder for bunntekst 4">
            <a:extLst>
              <a:ext uri="{FF2B5EF4-FFF2-40B4-BE49-F238E27FC236}">
                <a16:creationId xmlns:a16="http://schemas.microsoft.com/office/drawing/2014/main" id="{5DE55D9E-DCCB-4C6A-B993-B4E34064EF1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D73E658-A926-4C2C-98EE-AB70A1D0CD44}"/>
              </a:ext>
            </a:extLst>
          </p:cNvPr>
          <p:cNvSpPr>
            <a:spLocks noGrp="1"/>
          </p:cNvSpPr>
          <p:nvPr>
            <p:ph type="sldNum" sz="quarter" idx="12"/>
          </p:nvPr>
        </p:nvSpPr>
        <p:spPr/>
        <p:txBody>
          <a:bodyPr/>
          <a:lstStyle/>
          <a:p>
            <a:fld id="{06668B70-52D5-4929-987C-994778F03EBF}" type="slidenum">
              <a:rPr lang="nb-NO" smtClean="0"/>
              <a:t>‹#›</a:t>
            </a:fld>
            <a:endParaRPr lang="nb-NO"/>
          </a:p>
        </p:txBody>
      </p:sp>
      <p:sp>
        <p:nvSpPr>
          <p:cNvPr id="7" name="Tittel 1">
            <a:extLst>
              <a:ext uri="{FF2B5EF4-FFF2-40B4-BE49-F238E27FC236}">
                <a16:creationId xmlns:a16="http://schemas.microsoft.com/office/drawing/2014/main" id="{CFA45D2A-9AD5-4FA0-8B4D-3F277D660135}"/>
              </a:ext>
            </a:extLst>
          </p:cNvPr>
          <p:cNvSpPr>
            <a:spLocks noGrp="1"/>
          </p:cNvSpPr>
          <p:nvPr>
            <p:ph type="title"/>
          </p:nvPr>
        </p:nvSpPr>
        <p:spPr>
          <a:xfrm>
            <a:off x="1068126" y="1662031"/>
            <a:ext cx="4348607" cy="1194380"/>
          </a:xfrm>
        </p:spPr>
        <p:txBody>
          <a:bodyPr anchor="t">
            <a:normAutofit/>
          </a:bodyPr>
          <a:lstStyle>
            <a:lvl1pPr>
              <a:defRPr sz="4000" b="1">
                <a:solidFill>
                  <a:srgbClr val="004A93"/>
                </a:solidFill>
              </a:defRPr>
            </a:lvl1pPr>
          </a:lstStyle>
          <a:p>
            <a:r>
              <a:rPr lang="nb-NO" smtClean="0"/>
              <a:t>Klikk for å redigere tittelstil</a:t>
            </a:r>
            <a:endParaRPr lang="nb-NO" dirty="0"/>
          </a:p>
        </p:txBody>
      </p:sp>
      <p:sp>
        <p:nvSpPr>
          <p:cNvPr id="8" name="Plassholder for tekst 2">
            <a:extLst>
              <a:ext uri="{FF2B5EF4-FFF2-40B4-BE49-F238E27FC236}">
                <a16:creationId xmlns:a16="http://schemas.microsoft.com/office/drawing/2014/main" id="{986C8ECE-38F8-4390-AC09-623FD14A3D4B}"/>
              </a:ext>
            </a:extLst>
          </p:cNvPr>
          <p:cNvSpPr>
            <a:spLocks noGrp="1"/>
          </p:cNvSpPr>
          <p:nvPr>
            <p:ph type="body" idx="1"/>
          </p:nvPr>
        </p:nvSpPr>
        <p:spPr>
          <a:xfrm>
            <a:off x="1068126" y="2978331"/>
            <a:ext cx="4348606" cy="1377423"/>
          </a:xfrm>
        </p:spPr>
        <p:txBody>
          <a:bodyPr/>
          <a:lstStyle>
            <a:lvl1pPr marL="342900" indent="-342900">
              <a:buFont typeface="Arial" panose="020B0604020202020204" pitchFamily="34" charset="0"/>
              <a:buChar char="•"/>
              <a:defRPr sz="2400">
                <a:solidFill>
                  <a:srgbClr val="004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smtClean="0"/>
              <a:t>Rediger tekststiler i malen</a:t>
            </a:r>
          </a:p>
        </p:txBody>
      </p:sp>
      <p:sp>
        <p:nvSpPr>
          <p:cNvPr id="9" name="Plassholder for bilde 7">
            <a:extLst>
              <a:ext uri="{FF2B5EF4-FFF2-40B4-BE49-F238E27FC236}">
                <a16:creationId xmlns:a16="http://schemas.microsoft.com/office/drawing/2014/main" id="{CD529F53-5CF9-4D77-8899-65700A056663}"/>
              </a:ext>
            </a:extLst>
          </p:cNvPr>
          <p:cNvSpPr>
            <a:spLocks noGrp="1"/>
          </p:cNvSpPr>
          <p:nvPr>
            <p:ph type="pic" sz="quarter" idx="13"/>
          </p:nvPr>
        </p:nvSpPr>
        <p:spPr>
          <a:xfrm>
            <a:off x="6096001" y="1"/>
            <a:ext cx="6095999" cy="5928526"/>
          </a:xfrm>
        </p:spPr>
        <p:txBody>
          <a:bodyPr/>
          <a:lstStyle/>
          <a:p>
            <a:r>
              <a:rPr lang="nb-NO" smtClean="0"/>
              <a:t>Klikk ikonet for å legge til et bilde</a:t>
            </a:r>
            <a:endParaRPr lang="nb-NO"/>
          </a:p>
        </p:txBody>
      </p:sp>
    </p:spTree>
    <p:extLst>
      <p:ext uri="{BB962C8B-B14F-4D97-AF65-F5344CB8AC3E}">
        <p14:creationId xmlns:p14="http://schemas.microsoft.com/office/powerpoint/2010/main" val="2291855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223996-01F9-4EEA-981B-68A712C87C23}"/>
              </a:ext>
            </a:extLst>
          </p:cNvPr>
          <p:cNvSpPr>
            <a:spLocks noGrp="1"/>
          </p:cNvSpPr>
          <p:nvPr>
            <p:ph type="title"/>
          </p:nvPr>
        </p:nvSpPr>
        <p:spPr/>
        <p:txBody>
          <a:bodyPr/>
          <a:lstStyle/>
          <a:p>
            <a:r>
              <a:rPr lang="nb-NO" smtClean="0"/>
              <a:t>Klikk for å redigere tittelstil</a:t>
            </a:r>
            <a:endParaRPr lang="nb-NO"/>
          </a:p>
        </p:txBody>
      </p:sp>
      <p:sp>
        <p:nvSpPr>
          <p:cNvPr id="3" name="Plassholder for innhold 2">
            <a:extLst>
              <a:ext uri="{FF2B5EF4-FFF2-40B4-BE49-F238E27FC236}">
                <a16:creationId xmlns:a16="http://schemas.microsoft.com/office/drawing/2014/main" id="{9A0283F9-D368-4D8F-819C-77462C0FE199}"/>
              </a:ext>
            </a:extLst>
          </p:cNvPr>
          <p:cNvSpPr>
            <a:spLocks noGrp="1"/>
          </p:cNvSpPr>
          <p:nvPr>
            <p:ph idx="1"/>
          </p:nvPr>
        </p:nvSpPr>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a:extLst>
              <a:ext uri="{FF2B5EF4-FFF2-40B4-BE49-F238E27FC236}">
                <a16:creationId xmlns:a16="http://schemas.microsoft.com/office/drawing/2014/main" id="{672664B7-6862-408B-951D-49A1805A6730}"/>
              </a:ext>
            </a:extLst>
          </p:cNvPr>
          <p:cNvSpPr>
            <a:spLocks noGrp="1"/>
          </p:cNvSpPr>
          <p:nvPr>
            <p:ph type="dt" sz="half" idx="10"/>
          </p:nvPr>
        </p:nvSpPr>
        <p:spPr/>
        <p:txBody>
          <a:bodyPr/>
          <a:lstStyle/>
          <a:p>
            <a:fld id="{958FF766-412E-462A-8F5D-C7E95663E47D}" type="datetimeFigureOut">
              <a:rPr lang="nb-NO" smtClean="0"/>
              <a:t>30.10.2023</a:t>
            </a:fld>
            <a:endParaRPr lang="nb-NO"/>
          </a:p>
        </p:txBody>
      </p:sp>
      <p:sp>
        <p:nvSpPr>
          <p:cNvPr id="5" name="Plassholder for bunntekst 4">
            <a:extLst>
              <a:ext uri="{FF2B5EF4-FFF2-40B4-BE49-F238E27FC236}">
                <a16:creationId xmlns:a16="http://schemas.microsoft.com/office/drawing/2014/main" id="{E5B1DD5C-45E3-4404-A55C-832AC4940B3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4C4A502-460D-4F71-8428-EEDDE35D0A54}"/>
              </a:ext>
            </a:extLst>
          </p:cNvPr>
          <p:cNvSpPr>
            <a:spLocks noGrp="1"/>
          </p:cNvSpPr>
          <p:nvPr>
            <p:ph type="sldNum" sz="quarter" idx="12"/>
          </p:nvPr>
        </p:nvSpPr>
        <p:spPr/>
        <p:txBody>
          <a:bodyPr/>
          <a:lstStyle/>
          <a:p>
            <a:fld id="{06668B70-52D5-4929-987C-994778F03EBF}" type="slidenum">
              <a:rPr lang="nb-NO" smtClean="0"/>
              <a:t>‹#›</a:t>
            </a:fld>
            <a:endParaRPr lang="nb-NO"/>
          </a:p>
        </p:txBody>
      </p:sp>
    </p:spTree>
    <p:extLst>
      <p:ext uri="{BB962C8B-B14F-4D97-AF65-F5344CB8AC3E}">
        <p14:creationId xmlns:p14="http://schemas.microsoft.com/office/powerpoint/2010/main" val="10246447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1_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072502-4E4A-449F-AA2C-76A83E5B0ED8}"/>
              </a:ext>
            </a:extLst>
          </p:cNvPr>
          <p:cNvSpPr>
            <a:spLocks noGrp="1"/>
          </p:cNvSpPr>
          <p:nvPr>
            <p:ph type="title"/>
          </p:nvPr>
        </p:nvSpPr>
        <p:spPr/>
        <p:txBody>
          <a:bodyPr/>
          <a:lstStyle/>
          <a:p>
            <a:r>
              <a:rPr lang="nb-NO" smtClean="0"/>
              <a:t>Klikk for å redigere tittelstil</a:t>
            </a:r>
            <a:endParaRPr lang="nb-NO"/>
          </a:p>
        </p:txBody>
      </p:sp>
      <p:sp>
        <p:nvSpPr>
          <p:cNvPr id="3" name="Plassholder for innhold 2">
            <a:extLst>
              <a:ext uri="{FF2B5EF4-FFF2-40B4-BE49-F238E27FC236}">
                <a16:creationId xmlns:a16="http://schemas.microsoft.com/office/drawing/2014/main" id="{C68B7CF3-00A0-472B-8D13-4F9BD411669C}"/>
              </a:ext>
            </a:extLst>
          </p:cNvPr>
          <p:cNvSpPr>
            <a:spLocks noGrp="1"/>
          </p:cNvSpPr>
          <p:nvPr>
            <p:ph sz="half" idx="1"/>
          </p:nvPr>
        </p:nvSpPr>
        <p:spPr>
          <a:xfrm>
            <a:off x="838200" y="1825625"/>
            <a:ext cx="5181600" cy="3660775"/>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4" name="Plassholder for innhold 3">
            <a:extLst>
              <a:ext uri="{FF2B5EF4-FFF2-40B4-BE49-F238E27FC236}">
                <a16:creationId xmlns:a16="http://schemas.microsoft.com/office/drawing/2014/main" id="{6C8E5455-3D59-4FA3-A1BA-DEA033D3EE36}"/>
              </a:ext>
            </a:extLst>
          </p:cNvPr>
          <p:cNvSpPr>
            <a:spLocks noGrp="1"/>
          </p:cNvSpPr>
          <p:nvPr>
            <p:ph sz="half" idx="2"/>
          </p:nvPr>
        </p:nvSpPr>
        <p:spPr>
          <a:xfrm>
            <a:off x="6172200" y="1825625"/>
            <a:ext cx="5181600" cy="3660775"/>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a:extLst>
              <a:ext uri="{FF2B5EF4-FFF2-40B4-BE49-F238E27FC236}">
                <a16:creationId xmlns:a16="http://schemas.microsoft.com/office/drawing/2014/main" id="{33B81468-5577-42D9-A0A8-4290D116446B}"/>
              </a:ext>
            </a:extLst>
          </p:cNvPr>
          <p:cNvSpPr>
            <a:spLocks noGrp="1"/>
          </p:cNvSpPr>
          <p:nvPr>
            <p:ph type="dt" sz="half" idx="10"/>
          </p:nvPr>
        </p:nvSpPr>
        <p:spPr/>
        <p:txBody>
          <a:bodyPr/>
          <a:lstStyle/>
          <a:p>
            <a:fld id="{958FF766-412E-462A-8F5D-C7E95663E47D}" type="datetimeFigureOut">
              <a:rPr lang="nb-NO" smtClean="0"/>
              <a:t>30.10.2023</a:t>
            </a:fld>
            <a:endParaRPr lang="nb-NO"/>
          </a:p>
        </p:txBody>
      </p:sp>
      <p:sp>
        <p:nvSpPr>
          <p:cNvPr id="6" name="Plassholder for bunntekst 5">
            <a:extLst>
              <a:ext uri="{FF2B5EF4-FFF2-40B4-BE49-F238E27FC236}">
                <a16:creationId xmlns:a16="http://schemas.microsoft.com/office/drawing/2014/main" id="{6283BBDC-8881-4C1C-BCD8-771B881ABDA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256BF3E-7457-4DE2-9573-26DDB1BE7B22}"/>
              </a:ext>
            </a:extLst>
          </p:cNvPr>
          <p:cNvSpPr>
            <a:spLocks noGrp="1"/>
          </p:cNvSpPr>
          <p:nvPr>
            <p:ph type="sldNum" sz="quarter" idx="12"/>
          </p:nvPr>
        </p:nvSpPr>
        <p:spPr/>
        <p:txBody>
          <a:bodyPr/>
          <a:lstStyle/>
          <a:p>
            <a:fld id="{06668B70-52D5-4929-987C-994778F03EBF}" type="slidenum">
              <a:rPr lang="nb-NO" smtClean="0"/>
              <a:t>‹#›</a:t>
            </a:fld>
            <a:endParaRPr lang="nb-NO"/>
          </a:p>
        </p:txBody>
      </p:sp>
    </p:spTree>
    <p:extLst>
      <p:ext uri="{BB962C8B-B14F-4D97-AF65-F5344CB8AC3E}">
        <p14:creationId xmlns:p14="http://schemas.microsoft.com/office/powerpoint/2010/main" val="37174783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2FC42E7-C7B6-4BB1-8678-1916449E1104}"/>
              </a:ext>
            </a:extLst>
          </p:cNvPr>
          <p:cNvSpPr>
            <a:spLocks noGrp="1"/>
          </p:cNvSpPr>
          <p:nvPr>
            <p:ph type="title"/>
          </p:nvPr>
        </p:nvSpPr>
        <p:spPr/>
        <p:txBody>
          <a:bodyPr/>
          <a:lstStyle/>
          <a:p>
            <a:r>
              <a:rPr lang="nb-NO" smtClean="0"/>
              <a:t>Klikk for å redigere tittelstil</a:t>
            </a:r>
            <a:endParaRPr lang="nb-NO"/>
          </a:p>
        </p:txBody>
      </p:sp>
      <p:sp>
        <p:nvSpPr>
          <p:cNvPr id="3" name="Plassholder for dato 2">
            <a:extLst>
              <a:ext uri="{FF2B5EF4-FFF2-40B4-BE49-F238E27FC236}">
                <a16:creationId xmlns:a16="http://schemas.microsoft.com/office/drawing/2014/main" id="{18FC5351-58AB-4694-B2C5-C21BBC385F1E}"/>
              </a:ext>
            </a:extLst>
          </p:cNvPr>
          <p:cNvSpPr>
            <a:spLocks noGrp="1"/>
          </p:cNvSpPr>
          <p:nvPr>
            <p:ph type="dt" sz="half" idx="10"/>
          </p:nvPr>
        </p:nvSpPr>
        <p:spPr/>
        <p:txBody>
          <a:bodyPr/>
          <a:lstStyle/>
          <a:p>
            <a:fld id="{958FF766-412E-462A-8F5D-C7E95663E47D}" type="datetimeFigureOut">
              <a:rPr lang="nb-NO" smtClean="0"/>
              <a:t>30.10.2023</a:t>
            </a:fld>
            <a:endParaRPr lang="nb-NO"/>
          </a:p>
        </p:txBody>
      </p:sp>
      <p:sp>
        <p:nvSpPr>
          <p:cNvPr id="4" name="Plassholder for bunntekst 3">
            <a:extLst>
              <a:ext uri="{FF2B5EF4-FFF2-40B4-BE49-F238E27FC236}">
                <a16:creationId xmlns:a16="http://schemas.microsoft.com/office/drawing/2014/main" id="{FD0D3338-C838-4294-B690-189DBEA7A90E}"/>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2A64C9D0-EBD5-4D33-BD7B-CCF2F5E153ED}"/>
              </a:ext>
            </a:extLst>
          </p:cNvPr>
          <p:cNvSpPr>
            <a:spLocks noGrp="1"/>
          </p:cNvSpPr>
          <p:nvPr>
            <p:ph type="sldNum" sz="quarter" idx="12"/>
          </p:nvPr>
        </p:nvSpPr>
        <p:spPr/>
        <p:txBody>
          <a:bodyPr/>
          <a:lstStyle/>
          <a:p>
            <a:fld id="{06668B70-52D5-4929-987C-994778F03EBF}" type="slidenum">
              <a:rPr lang="nb-NO" smtClean="0"/>
              <a:t>‹#›</a:t>
            </a:fld>
            <a:endParaRPr lang="nb-NO"/>
          </a:p>
        </p:txBody>
      </p:sp>
    </p:spTree>
    <p:extLst>
      <p:ext uri="{BB962C8B-B14F-4D97-AF65-F5344CB8AC3E}">
        <p14:creationId xmlns:p14="http://schemas.microsoft.com/office/powerpoint/2010/main" val="26279329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03B7481-3688-4B04-B67E-23B7FD9FEB4B}"/>
              </a:ext>
            </a:extLst>
          </p:cNvPr>
          <p:cNvSpPr>
            <a:spLocks noGrp="1"/>
          </p:cNvSpPr>
          <p:nvPr>
            <p:ph type="dt" sz="half" idx="10"/>
          </p:nvPr>
        </p:nvSpPr>
        <p:spPr/>
        <p:txBody>
          <a:bodyPr/>
          <a:lstStyle/>
          <a:p>
            <a:fld id="{958FF766-412E-462A-8F5D-C7E95663E47D}" type="datetimeFigureOut">
              <a:rPr lang="nb-NO" smtClean="0"/>
              <a:t>30.10.2023</a:t>
            </a:fld>
            <a:endParaRPr lang="nb-NO"/>
          </a:p>
        </p:txBody>
      </p:sp>
      <p:sp>
        <p:nvSpPr>
          <p:cNvPr id="3" name="Plassholder for bunntekst 2">
            <a:extLst>
              <a:ext uri="{FF2B5EF4-FFF2-40B4-BE49-F238E27FC236}">
                <a16:creationId xmlns:a16="http://schemas.microsoft.com/office/drawing/2014/main" id="{7F73DD26-4037-4A18-A05E-AA134B9DA90B}"/>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F496E061-70AD-45E6-B695-FC98F9148117}"/>
              </a:ext>
            </a:extLst>
          </p:cNvPr>
          <p:cNvSpPr>
            <a:spLocks noGrp="1"/>
          </p:cNvSpPr>
          <p:nvPr>
            <p:ph type="sldNum" sz="quarter" idx="12"/>
          </p:nvPr>
        </p:nvSpPr>
        <p:spPr/>
        <p:txBody>
          <a:bodyPr/>
          <a:lstStyle/>
          <a:p>
            <a:fld id="{06668B70-52D5-4929-987C-994778F03EBF}" type="slidenum">
              <a:rPr lang="nb-NO" smtClean="0"/>
              <a:t>‹#›</a:t>
            </a:fld>
            <a:endParaRPr lang="nb-NO"/>
          </a:p>
        </p:txBody>
      </p:sp>
    </p:spTree>
    <p:extLst>
      <p:ext uri="{BB962C8B-B14F-4D97-AF65-F5344CB8AC3E}">
        <p14:creationId xmlns:p14="http://schemas.microsoft.com/office/powerpoint/2010/main" val="2710271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03B7481-3688-4B04-B67E-23B7FD9FEB4B}"/>
              </a:ext>
            </a:extLst>
          </p:cNvPr>
          <p:cNvSpPr>
            <a:spLocks noGrp="1"/>
          </p:cNvSpPr>
          <p:nvPr>
            <p:ph type="dt" sz="half" idx="10"/>
          </p:nvPr>
        </p:nvSpPr>
        <p:spPr/>
        <p:txBody>
          <a:bodyPr/>
          <a:lstStyle/>
          <a:p>
            <a:fld id="{958FF766-412E-462A-8F5D-C7E95663E47D}" type="datetimeFigureOut">
              <a:rPr lang="nb-NO" smtClean="0"/>
              <a:t>30.10.2023</a:t>
            </a:fld>
            <a:endParaRPr lang="nb-NO"/>
          </a:p>
        </p:txBody>
      </p:sp>
      <p:sp>
        <p:nvSpPr>
          <p:cNvPr id="3" name="Plassholder for bunntekst 2">
            <a:extLst>
              <a:ext uri="{FF2B5EF4-FFF2-40B4-BE49-F238E27FC236}">
                <a16:creationId xmlns:a16="http://schemas.microsoft.com/office/drawing/2014/main" id="{7F73DD26-4037-4A18-A05E-AA134B9DA90B}"/>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F496E061-70AD-45E6-B695-FC98F9148117}"/>
              </a:ext>
            </a:extLst>
          </p:cNvPr>
          <p:cNvSpPr>
            <a:spLocks noGrp="1"/>
          </p:cNvSpPr>
          <p:nvPr>
            <p:ph type="sldNum" sz="quarter" idx="12"/>
          </p:nvPr>
        </p:nvSpPr>
        <p:spPr/>
        <p:txBody>
          <a:bodyPr/>
          <a:lstStyle/>
          <a:p>
            <a:fld id="{06668B70-52D5-4929-987C-994778F03EBF}" type="slidenum">
              <a:rPr lang="nb-NO" smtClean="0"/>
              <a:t>‹#›</a:t>
            </a:fld>
            <a:endParaRPr lang="nb-NO"/>
          </a:p>
        </p:txBody>
      </p:sp>
      <p:pic>
        <p:nvPicPr>
          <p:cNvPr id="6" name="Bilde 5">
            <a:extLst>
              <a:ext uri="{FF2B5EF4-FFF2-40B4-BE49-F238E27FC236}">
                <a16:creationId xmlns:a16="http://schemas.microsoft.com/office/drawing/2014/main" id="{02A2A04F-1C31-CB49-9ADF-DF2570AD43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107846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Deloverskrift">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80DC206-59CA-4E90-A602-5AD07F2A2B75}"/>
              </a:ext>
            </a:extLst>
          </p:cNvPr>
          <p:cNvSpPr>
            <a:spLocks noGrp="1"/>
          </p:cNvSpPr>
          <p:nvPr>
            <p:ph type="dt" sz="half" idx="10"/>
          </p:nvPr>
        </p:nvSpPr>
        <p:spPr/>
        <p:txBody>
          <a:bodyPr/>
          <a:lstStyle/>
          <a:p>
            <a:fld id="{958FF766-412E-462A-8F5D-C7E95663E47D}" type="datetimeFigureOut">
              <a:rPr lang="nb-NO" smtClean="0"/>
              <a:t>30.10.2023</a:t>
            </a:fld>
            <a:endParaRPr lang="nb-NO"/>
          </a:p>
        </p:txBody>
      </p:sp>
      <p:sp>
        <p:nvSpPr>
          <p:cNvPr id="5" name="Plassholder for bunntekst 4">
            <a:extLst>
              <a:ext uri="{FF2B5EF4-FFF2-40B4-BE49-F238E27FC236}">
                <a16:creationId xmlns:a16="http://schemas.microsoft.com/office/drawing/2014/main" id="{93736C9F-6C44-40F8-907A-64A805F6E5F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BE58951-B062-4BB7-956B-735D4E7F164B}"/>
              </a:ext>
            </a:extLst>
          </p:cNvPr>
          <p:cNvSpPr>
            <a:spLocks noGrp="1"/>
          </p:cNvSpPr>
          <p:nvPr>
            <p:ph type="sldNum" sz="quarter" idx="12"/>
          </p:nvPr>
        </p:nvSpPr>
        <p:spPr/>
        <p:txBody>
          <a:bodyPr/>
          <a:lstStyle/>
          <a:p>
            <a:fld id="{06668B70-52D5-4929-987C-994778F03EBF}" type="slidenum">
              <a:rPr lang="nb-NO" smtClean="0"/>
              <a:t>‹#›</a:t>
            </a:fld>
            <a:endParaRPr lang="nb-NO"/>
          </a:p>
        </p:txBody>
      </p:sp>
      <p:sp>
        <p:nvSpPr>
          <p:cNvPr id="9" name="Plassholder for bilde 7">
            <a:extLst>
              <a:ext uri="{FF2B5EF4-FFF2-40B4-BE49-F238E27FC236}">
                <a16:creationId xmlns:a16="http://schemas.microsoft.com/office/drawing/2014/main" id="{03113684-BC8C-4B54-B1C4-2C234332B8B5}"/>
              </a:ext>
            </a:extLst>
          </p:cNvPr>
          <p:cNvSpPr>
            <a:spLocks noGrp="1"/>
          </p:cNvSpPr>
          <p:nvPr>
            <p:ph type="pic" sz="quarter" idx="13"/>
          </p:nvPr>
        </p:nvSpPr>
        <p:spPr>
          <a:xfrm>
            <a:off x="8516983" y="1"/>
            <a:ext cx="3675017" cy="5928526"/>
          </a:xfrm>
        </p:spPr>
        <p:txBody>
          <a:bodyPr/>
          <a:lstStyle/>
          <a:p>
            <a:r>
              <a:rPr lang="nb-NO" smtClean="0"/>
              <a:t>Klikk ikonet for å legge til et bilde</a:t>
            </a:r>
            <a:endParaRPr lang="nb-NO"/>
          </a:p>
        </p:txBody>
      </p:sp>
      <p:sp>
        <p:nvSpPr>
          <p:cNvPr id="10" name="Tittel 1">
            <a:extLst>
              <a:ext uri="{FF2B5EF4-FFF2-40B4-BE49-F238E27FC236}">
                <a16:creationId xmlns:a16="http://schemas.microsoft.com/office/drawing/2014/main" id="{2BE7DA01-5E20-41BD-826E-7F328002993B}"/>
              </a:ext>
            </a:extLst>
          </p:cNvPr>
          <p:cNvSpPr>
            <a:spLocks noGrp="1"/>
          </p:cNvSpPr>
          <p:nvPr>
            <p:ph type="title"/>
          </p:nvPr>
        </p:nvSpPr>
        <p:spPr>
          <a:xfrm>
            <a:off x="1068126" y="1662031"/>
            <a:ext cx="6273202" cy="739264"/>
          </a:xfrm>
        </p:spPr>
        <p:txBody>
          <a:bodyPr anchor="t">
            <a:normAutofit/>
          </a:bodyPr>
          <a:lstStyle>
            <a:lvl1pPr>
              <a:defRPr sz="4000" b="1">
                <a:solidFill>
                  <a:srgbClr val="004A93"/>
                </a:solidFill>
              </a:defRPr>
            </a:lvl1pPr>
          </a:lstStyle>
          <a:p>
            <a:r>
              <a:rPr lang="nb-NO" smtClean="0"/>
              <a:t>Klikk for å redigere tittelstil</a:t>
            </a:r>
            <a:endParaRPr lang="nb-NO" dirty="0"/>
          </a:p>
        </p:txBody>
      </p:sp>
      <p:sp>
        <p:nvSpPr>
          <p:cNvPr id="11" name="Plassholder for tekst 2">
            <a:extLst>
              <a:ext uri="{FF2B5EF4-FFF2-40B4-BE49-F238E27FC236}">
                <a16:creationId xmlns:a16="http://schemas.microsoft.com/office/drawing/2014/main" id="{A34D5D0D-229E-4AF7-928B-37C41B666689}"/>
              </a:ext>
            </a:extLst>
          </p:cNvPr>
          <p:cNvSpPr>
            <a:spLocks noGrp="1"/>
          </p:cNvSpPr>
          <p:nvPr>
            <p:ph type="body" idx="1"/>
          </p:nvPr>
        </p:nvSpPr>
        <p:spPr>
          <a:xfrm>
            <a:off x="1068125" y="2525486"/>
            <a:ext cx="6273201" cy="1830268"/>
          </a:xfrm>
        </p:spPr>
        <p:txBody>
          <a:bodyPr/>
          <a:lstStyle>
            <a:lvl1pPr marL="342900" indent="-342900">
              <a:buFont typeface="Arial" panose="020B0604020202020204" pitchFamily="34" charset="0"/>
              <a:buChar char="•"/>
              <a:defRPr sz="2400">
                <a:solidFill>
                  <a:srgbClr val="004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smtClean="0"/>
              <a:t>Rediger tekststiler i malen</a:t>
            </a:r>
          </a:p>
        </p:txBody>
      </p:sp>
    </p:spTree>
    <p:extLst>
      <p:ext uri="{BB962C8B-B14F-4D97-AF65-F5344CB8AC3E}">
        <p14:creationId xmlns:p14="http://schemas.microsoft.com/office/powerpoint/2010/main" val="3827184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5_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223996-01F9-4EEA-981B-68A712C87C23}"/>
              </a:ext>
            </a:extLst>
          </p:cNvPr>
          <p:cNvSpPr>
            <a:spLocks noGrp="1"/>
          </p:cNvSpPr>
          <p:nvPr>
            <p:ph type="title"/>
          </p:nvPr>
        </p:nvSpPr>
        <p:spPr/>
        <p:txBody>
          <a:bodyPr/>
          <a:lstStyle/>
          <a:p>
            <a:r>
              <a:rPr lang="nb-NO" smtClean="0"/>
              <a:t>Klikk for å redigere tittelstil</a:t>
            </a:r>
            <a:endParaRPr lang="nb-NO"/>
          </a:p>
        </p:txBody>
      </p:sp>
      <p:sp>
        <p:nvSpPr>
          <p:cNvPr id="3" name="Plassholder for innhold 2">
            <a:extLst>
              <a:ext uri="{FF2B5EF4-FFF2-40B4-BE49-F238E27FC236}">
                <a16:creationId xmlns:a16="http://schemas.microsoft.com/office/drawing/2014/main" id="{9A0283F9-D368-4D8F-819C-77462C0FE199}"/>
              </a:ext>
            </a:extLst>
          </p:cNvPr>
          <p:cNvSpPr>
            <a:spLocks noGrp="1"/>
          </p:cNvSpPr>
          <p:nvPr>
            <p:ph idx="1"/>
          </p:nvPr>
        </p:nvSpPr>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a:extLst>
              <a:ext uri="{FF2B5EF4-FFF2-40B4-BE49-F238E27FC236}">
                <a16:creationId xmlns:a16="http://schemas.microsoft.com/office/drawing/2014/main" id="{672664B7-6862-408B-951D-49A1805A6730}"/>
              </a:ext>
            </a:extLst>
          </p:cNvPr>
          <p:cNvSpPr>
            <a:spLocks noGrp="1"/>
          </p:cNvSpPr>
          <p:nvPr>
            <p:ph type="dt" sz="half" idx="10"/>
          </p:nvPr>
        </p:nvSpPr>
        <p:spPr/>
        <p:txBody>
          <a:bodyPr/>
          <a:lstStyle/>
          <a:p>
            <a:fld id="{958FF766-412E-462A-8F5D-C7E95663E47D}" type="datetimeFigureOut">
              <a:rPr lang="nb-NO" smtClean="0"/>
              <a:t>30.10.2023</a:t>
            </a:fld>
            <a:endParaRPr lang="nb-NO"/>
          </a:p>
        </p:txBody>
      </p:sp>
      <p:sp>
        <p:nvSpPr>
          <p:cNvPr id="5" name="Plassholder for bunntekst 4">
            <a:extLst>
              <a:ext uri="{FF2B5EF4-FFF2-40B4-BE49-F238E27FC236}">
                <a16:creationId xmlns:a16="http://schemas.microsoft.com/office/drawing/2014/main" id="{E5B1DD5C-45E3-4404-A55C-832AC4940B3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4C4A502-460D-4F71-8428-EEDDE35D0A54}"/>
              </a:ext>
            </a:extLst>
          </p:cNvPr>
          <p:cNvSpPr>
            <a:spLocks noGrp="1"/>
          </p:cNvSpPr>
          <p:nvPr>
            <p:ph type="sldNum" sz="quarter" idx="12"/>
          </p:nvPr>
        </p:nvSpPr>
        <p:spPr/>
        <p:txBody>
          <a:bodyPr/>
          <a:lstStyle/>
          <a:p>
            <a:fld id="{06668B70-52D5-4929-987C-994778F03EBF}" type="slidenum">
              <a:rPr lang="nb-NO" smtClean="0"/>
              <a:t>‹#›</a:t>
            </a:fld>
            <a:endParaRPr lang="nb-NO"/>
          </a:p>
        </p:txBody>
      </p:sp>
    </p:spTree>
    <p:extLst>
      <p:ext uri="{BB962C8B-B14F-4D97-AF65-F5344CB8AC3E}">
        <p14:creationId xmlns:p14="http://schemas.microsoft.com/office/powerpoint/2010/main" val="9921753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Deloversk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80DC206-59CA-4E90-A602-5AD07F2A2B75}"/>
              </a:ext>
            </a:extLst>
          </p:cNvPr>
          <p:cNvSpPr>
            <a:spLocks noGrp="1"/>
          </p:cNvSpPr>
          <p:nvPr>
            <p:ph type="dt" sz="half" idx="10"/>
          </p:nvPr>
        </p:nvSpPr>
        <p:spPr/>
        <p:txBody>
          <a:bodyPr/>
          <a:lstStyle/>
          <a:p>
            <a:fld id="{958FF766-412E-462A-8F5D-C7E95663E47D}" type="datetimeFigureOut">
              <a:rPr lang="nb-NO" smtClean="0"/>
              <a:t>30.10.2023</a:t>
            </a:fld>
            <a:endParaRPr lang="nb-NO"/>
          </a:p>
        </p:txBody>
      </p:sp>
      <p:sp>
        <p:nvSpPr>
          <p:cNvPr id="5" name="Plassholder for bunntekst 4">
            <a:extLst>
              <a:ext uri="{FF2B5EF4-FFF2-40B4-BE49-F238E27FC236}">
                <a16:creationId xmlns:a16="http://schemas.microsoft.com/office/drawing/2014/main" id="{93736C9F-6C44-40F8-907A-64A805F6E5F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BE58951-B062-4BB7-956B-735D4E7F164B}"/>
              </a:ext>
            </a:extLst>
          </p:cNvPr>
          <p:cNvSpPr>
            <a:spLocks noGrp="1"/>
          </p:cNvSpPr>
          <p:nvPr>
            <p:ph type="sldNum" sz="quarter" idx="12"/>
          </p:nvPr>
        </p:nvSpPr>
        <p:spPr/>
        <p:txBody>
          <a:bodyPr/>
          <a:lstStyle/>
          <a:p>
            <a:fld id="{06668B70-52D5-4929-987C-994778F03EBF}" type="slidenum">
              <a:rPr lang="nb-NO" smtClean="0"/>
              <a:t>‹#›</a:t>
            </a:fld>
            <a:endParaRPr lang="nb-NO"/>
          </a:p>
        </p:txBody>
      </p:sp>
      <p:sp>
        <p:nvSpPr>
          <p:cNvPr id="9" name="Plassholder for bilde 7">
            <a:extLst>
              <a:ext uri="{FF2B5EF4-FFF2-40B4-BE49-F238E27FC236}">
                <a16:creationId xmlns:a16="http://schemas.microsoft.com/office/drawing/2014/main" id="{03113684-BC8C-4B54-B1C4-2C234332B8B5}"/>
              </a:ext>
            </a:extLst>
          </p:cNvPr>
          <p:cNvSpPr>
            <a:spLocks noGrp="1"/>
          </p:cNvSpPr>
          <p:nvPr>
            <p:ph type="pic" sz="quarter" idx="13"/>
          </p:nvPr>
        </p:nvSpPr>
        <p:spPr>
          <a:xfrm>
            <a:off x="8516983" y="1"/>
            <a:ext cx="3675017" cy="5928526"/>
          </a:xfrm>
        </p:spPr>
        <p:txBody>
          <a:bodyPr/>
          <a:lstStyle/>
          <a:p>
            <a:r>
              <a:rPr lang="nb-NO" smtClean="0"/>
              <a:t>Klikk ikonet for å legge til et bilde</a:t>
            </a:r>
            <a:endParaRPr lang="nb-NO"/>
          </a:p>
        </p:txBody>
      </p:sp>
      <p:sp>
        <p:nvSpPr>
          <p:cNvPr id="10" name="Tittel 1">
            <a:extLst>
              <a:ext uri="{FF2B5EF4-FFF2-40B4-BE49-F238E27FC236}">
                <a16:creationId xmlns:a16="http://schemas.microsoft.com/office/drawing/2014/main" id="{2BE7DA01-5E20-41BD-826E-7F328002993B}"/>
              </a:ext>
            </a:extLst>
          </p:cNvPr>
          <p:cNvSpPr>
            <a:spLocks noGrp="1"/>
          </p:cNvSpPr>
          <p:nvPr>
            <p:ph type="title"/>
          </p:nvPr>
        </p:nvSpPr>
        <p:spPr>
          <a:xfrm>
            <a:off x="1068126" y="1662031"/>
            <a:ext cx="6273202" cy="739264"/>
          </a:xfrm>
        </p:spPr>
        <p:txBody>
          <a:bodyPr anchor="t">
            <a:normAutofit/>
          </a:bodyPr>
          <a:lstStyle>
            <a:lvl1pPr>
              <a:defRPr sz="4000" b="1">
                <a:solidFill>
                  <a:srgbClr val="004A93"/>
                </a:solidFill>
              </a:defRPr>
            </a:lvl1pPr>
          </a:lstStyle>
          <a:p>
            <a:r>
              <a:rPr lang="nb-NO" smtClean="0"/>
              <a:t>Klikk for å redigere tittelstil</a:t>
            </a:r>
            <a:endParaRPr lang="nb-NO" dirty="0"/>
          </a:p>
        </p:txBody>
      </p:sp>
      <p:sp>
        <p:nvSpPr>
          <p:cNvPr id="11" name="Plassholder for tekst 2">
            <a:extLst>
              <a:ext uri="{FF2B5EF4-FFF2-40B4-BE49-F238E27FC236}">
                <a16:creationId xmlns:a16="http://schemas.microsoft.com/office/drawing/2014/main" id="{A34D5D0D-229E-4AF7-928B-37C41B666689}"/>
              </a:ext>
            </a:extLst>
          </p:cNvPr>
          <p:cNvSpPr>
            <a:spLocks noGrp="1"/>
          </p:cNvSpPr>
          <p:nvPr>
            <p:ph type="body" idx="1"/>
          </p:nvPr>
        </p:nvSpPr>
        <p:spPr>
          <a:xfrm>
            <a:off x="1068125" y="2525486"/>
            <a:ext cx="6273201" cy="1830268"/>
          </a:xfrm>
        </p:spPr>
        <p:txBody>
          <a:bodyPr/>
          <a:lstStyle>
            <a:lvl1pPr marL="342900" indent="-342900">
              <a:buFont typeface="Arial" panose="020B0604020202020204" pitchFamily="34" charset="0"/>
              <a:buChar char="•"/>
              <a:defRPr sz="2400">
                <a:solidFill>
                  <a:srgbClr val="004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smtClean="0"/>
              <a:t>Rediger tekststiler i malen</a:t>
            </a:r>
          </a:p>
        </p:txBody>
      </p:sp>
    </p:spTree>
    <p:extLst>
      <p:ext uri="{BB962C8B-B14F-4D97-AF65-F5344CB8AC3E}">
        <p14:creationId xmlns:p14="http://schemas.microsoft.com/office/powerpoint/2010/main" val="2600006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4_Tittel og innh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223996-01F9-4EEA-981B-68A712C87C23}"/>
              </a:ext>
            </a:extLst>
          </p:cNvPr>
          <p:cNvSpPr>
            <a:spLocks noGrp="1"/>
          </p:cNvSpPr>
          <p:nvPr>
            <p:ph type="title"/>
          </p:nvPr>
        </p:nvSpPr>
        <p:spPr/>
        <p:txBody>
          <a:bodyPr/>
          <a:lstStyle/>
          <a:p>
            <a:r>
              <a:rPr lang="nb-NO" smtClean="0"/>
              <a:t>Klikk for å redigere tittelstil</a:t>
            </a:r>
            <a:endParaRPr lang="nb-NO"/>
          </a:p>
        </p:txBody>
      </p:sp>
      <p:sp>
        <p:nvSpPr>
          <p:cNvPr id="3" name="Plassholder for innhold 2">
            <a:extLst>
              <a:ext uri="{FF2B5EF4-FFF2-40B4-BE49-F238E27FC236}">
                <a16:creationId xmlns:a16="http://schemas.microsoft.com/office/drawing/2014/main" id="{9A0283F9-D368-4D8F-819C-77462C0FE199}"/>
              </a:ext>
            </a:extLst>
          </p:cNvPr>
          <p:cNvSpPr>
            <a:spLocks noGrp="1"/>
          </p:cNvSpPr>
          <p:nvPr>
            <p:ph idx="1"/>
          </p:nvPr>
        </p:nvSpPr>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a:extLst>
              <a:ext uri="{FF2B5EF4-FFF2-40B4-BE49-F238E27FC236}">
                <a16:creationId xmlns:a16="http://schemas.microsoft.com/office/drawing/2014/main" id="{672664B7-6862-408B-951D-49A1805A6730}"/>
              </a:ext>
            </a:extLst>
          </p:cNvPr>
          <p:cNvSpPr>
            <a:spLocks noGrp="1"/>
          </p:cNvSpPr>
          <p:nvPr>
            <p:ph type="dt" sz="half" idx="10"/>
          </p:nvPr>
        </p:nvSpPr>
        <p:spPr/>
        <p:txBody>
          <a:bodyPr/>
          <a:lstStyle/>
          <a:p>
            <a:fld id="{958FF766-412E-462A-8F5D-C7E95663E47D}" type="datetimeFigureOut">
              <a:rPr lang="nb-NO" smtClean="0"/>
              <a:t>30.10.2023</a:t>
            </a:fld>
            <a:endParaRPr lang="nb-NO"/>
          </a:p>
        </p:txBody>
      </p:sp>
      <p:sp>
        <p:nvSpPr>
          <p:cNvPr id="5" name="Plassholder for bunntekst 4">
            <a:extLst>
              <a:ext uri="{FF2B5EF4-FFF2-40B4-BE49-F238E27FC236}">
                <a16:creationId xmlns:a16="http://schemas.microsoft.com/office/drawing/2014/main" id="{E5B1DD5C-45E3-4404-A55C-832AC4940B3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4C4A502-460D-4F71-8428-EEDDE35D0A54}"/>
              </a:ext>
            </a:extLst>
          </p:cNvPr>
          <p:cNvSpPr>
            <a:spLocks noGrp="1"/>
          </p:cNvSpPr>
          <p:nvPr>
            <p:ph type="sldNum" sz="quarter" idx="12"/>
          </p:nvPr>
        </p:nvSpPr>
        <p:spPr/>
        <p:txBody>
          <a:bodyPr/>
          <a:lstStyle/>
          <a:p>
            <a:fld id="{06668B70-52D5-4929-987C-994778F03EBF}" type="slidenum">
              <a:rPr lang="nb-NO" smtClean="0"/>
              <a:t>‹#›</a:t>
            </a:fld>
            <a:endParaRPr lang="nb-NO"/>
          </a:p>
        </p:txBody>
      </p:sp>
    </p:spTree>
    <p:extLst>
      <p:ext uri="{BB962C8B-B14F-4D97-AF65-F5344CB8AC3E}">
        <p14:creationId xmlns:p14="http://schemas.microsoft.com/office/powerpoint/2010/main" val="3290886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Deloversk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80DC206-59CA-4E90-A602-5AD07F2A2B75}"/>
              </a:ext>
            </a:extLst>
          </p:cNvPr>
          <p:cNvSpPr>
            <a:spLocks noGrp="1"/>
          </p:cNvSpPr>
          <p:nvPr>
            <p:ph type="dt" sz="half" idx="10"/>
          </p:nvPr>
        </p:nvSpPr>
        <p:spPr/>
        <p:txBody>
          <a:bodyPr/>
          <a:lstStyle/>
          <a:p>
            <a:fld id="{958FF766-412E-462A-8F5D-C7E95663E47D}" type="datetimeFigureOut">
              <a:rPr lang="nb-NO" smtClean="0"/>
              <a:t>30.10.2023</a:t>
            </a:fld>
            <a:endParaRPr lang="nb-NO"/>
          </a:p>
        </p:txBody>
      </p:sp>
      <p:sp>
        <p:nvSpPr>
          <p:cNvPr id="5" name="Plassholder for bunntekst 4">
            <a:extLst>
              <a:ext uri="{FF2B5EF4-FFF2-40B4-BE49-F238E27FC236}">
                <a16:creationId xmlns:a16="http://schemas.microsoft.com/office/drawing/2014/main" id="{93736C9F-6C44-40F8-907A-64A805F6E5F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BE58951-B062-4BB7-956B-735D4E7F164B}"/>
              </a:ext>
            </a:extLst>
          </p:cNvPr>
          <p:cNvSpPr>
            <a:spLocks noGrp="1"/>
          </p:cNvSpPr>
          <p:nvPr>
            <p:ph type="sldNum" sz="quarter" idx="12"/>
          </p:nvPr>
        </p:nvSpPr>
        <p:spPr/>
        <p:txBody>
          <a:bodyPr/>
          <a:lstStyle/>
          <a:p>
            <a:fld id="{06668B70-52D5-4929-987C-994778F03EBF}" type="slidenum">
              <a:rPr lang="nb-NO" smtClean="0"/>
              <a:t>‹#›</a:t>
            </a:fld>
            <a:endParaRPr lang="nb-NO"/>
          </a:p>
        </p:txBody>
      </p:sp>
      <p:sp>
        <p:nvSpPr>
          <p:cNvPr id="9" name="Plassholder for bilde 7">
            <a:extLst>
              <a:ext uri="{FF2B5EF4-FFF2-40B4-BE49-F238E27FC236}">
                <a16:creationId xmlns:a16="http://schemas.microsoft.com/office/drawing/2014/main" id="{8672E4AF-E70B-4478-86F5-CE8AE7E8547B}"/>
              </a:ext>
            </a:extLst>
          </p:cNvPr>
          <p:cNvSpPr>
            <a:spLocks noGrp="1"/>
          </p:cNvSpPr>
          <p:nvPr>
            <p:ph type="pic" sz="quarter" idx="13"/>
          </p:nvPr>
        </p:nvSpPr>
        <p:spPr>
          <a:xfrm>
            <a:off x="8516983" y="1"/>
            <a:ext cx="3675017" cy="5928526"/>
          </a:xfrm>
        </p:spPr>
        <p:txBody>
          <a:bodyPr/>
          <a:lstStyle/>
          <a:p>
            <a:r>
              <a:rPr lang="nb-NO" smtClean="0"/>
              <a:t>Klikk ikonet for å legge til et bilde</a:t>
            </a:r>
            <a:endParaRPr lang="nb-NO"/>
          </a:p>
        </p:txBody>
      </p:sp>
      <p:sp>
        <p:nvSpPr>
          <p:cNvPr id="10" name="Tittel 1">
            <a:extLst>
              <a:ext uri="{FF2B5EF4-FFF2-40B4-BE49-F238E27FC236}">
                <a16:creationId xmlns:a16="http://schemas.microsoft.com/office/drawing/2014/main" id="{E4FBBD37-7F67-4259-B493-0B636DB82B76}"/>
              </a:ext>
            </a:extLst>
          </p:cNvPr>
          <p:cNvSpPr>
            <a:spLocks noGrp="1"/>
          </p:cNvSpPr>
          <p:nvPr>
            <p:ph type="title"/>
          </p:nvPr>
        </p:nvSpPr>
        <p:spPr>
          <a:xfrm>
            <a:off x="1068126" y="1662031"/>
            <a:ext cx="6273202" cy="739264"/>
          </a:xfrm>
        </p:spPr>
        <p:txBody>
          <a:bodyPr anchor="t">
            <a:normAutofit/>
          </a:bodyPr>
          <a:lstStyle>
            <a:lvl1pPr>
              <a:defRPr sz="4000" b="1">
                <a:solidFill>
                  <a:srgbClr val="004A93"/>
                </a:solidFill>
              </a:defRPr>
            </a:lvl1pPr>
          </a:lstStyle>
          <a:p>
            <a:r>
              <a:rPr lang="nb-NO" smtClean="0"/>
              <a:t>Klikk for å redigere tittelstil</a:t>
            </a:r>
            <a:endParaRPr lang="nb-NO" dirty="0"/>
          </a:p>
        </p:txBody>
      </p:sp>
      <p:sp>
        <p:nvSpPr>
          <p:cNvPr id="11" name="Plassholder for tekst 2">
            <a:extLst>
              <a:ext uri="{FF2B5EF4-FFF2-40B4-BE49-F238E27FC236}">
                <a16:creationId xmlns:a16="http://schemas.microsoft.com/office/drawing/2014/main" id="{95BA5566-A5E0-4321-B599-BEB03BF1EB0F}"/>
              </a:ext>
            </a:extLst>
          </p:cNvPr>
          <p:cNvSpPr>
            <a:spLocks noGrp="1"/>
          </p:cNvSpPr>
          <p:nvPr>
            <p:ph type="body" idx="1"/>
          </p:nvPr>
        </p:nvSpPr>
        <p:spPr>
          <a:xfrm>
            <a:off x="1068125" y="2525486"/>
            <a:ext cx="6273201" cy="1830268"/>
          </a:xfrm>
        </p:spPr>
        <p:txBody>
          <a:bodyPr/>
          <a:lstStyle>
            <a:lvl1pPr marL="342900" indent="-342900">
              <a:buFont typeface="Arial" panose="020B0604020202020204" pitchFamily="34" charset="0"/>
              <a:buChar char="•"/>
              <a:defRPr sz="2400">
                <a:solidFill>
                  <a:srgbClr val="004A9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smtClean="0"/>
              <a:t>Rediger tekststiler i malen</a:t>
            </a:r>
          </a:p>
        </p:txBody>
      </p:sp>
    </p:spTree>
    <p:extLst>
      <p:ext uri="{BB962C8B-B14F-4D97-AF65-F5344CB8AC3E}">
        <p14:creationId xmlns:p14="http://schemas.microsoft.com/office/powerpoint/2010/main" val="13213158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Deloversk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80DC206-59CA-4E90-A602-5AD07F2A2B75}"/>
              </a:ext>
            </a:extLst>
          </p:cNvPr>
          <p:cNvSpPr>
            <a:spLocks noGrp="1"/>
          </p:cNvSpPr>
          <p:nvPr>
            <p:ph type="dt" sz="half" idx="10"/>
          </p:nvPr>
        </p:nvSpPr>
        <p:spPr/>
        <p:txBody>
          <a:bodyPr/>
          <a:lstStyle/>
          <a:p>
            <a:fld id="{958FF766-412E-462A-8F5D-C7E95663E47D}" type="datetimeFigureOut">
              <a:rPr lang="nb-NO" smtClean="0"/>
              <a:t>30.10.2023</a:t>
            </a:fld>
            <a:endParaRPr lang="nb-NO"/>
          </a:p>
        </p:txBody>
      </p:sp>
      <p:sp>
        <p:nvSpPr>
          <p:cNvPr id="5" name="Plassholder for bunntekst 4">
            <a:extLst>
              <a:ext uri="{FF2B5EF4-FFF2-40B4-BE49-F238E27FC236}">
                <a16:creationId xmlns:a16="http://schemas.microsoft.com/office/drawing/2014/main" id="{93736C9F-6C44-40F8-907A-64A805F6E5F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BE58951-B062-4BB7-956B-735D4E7F164B}"/>
              </a:ext>
            </a:extLst>
          </p:cNvPr>
          <p:cNvSpPr>
            <a:spLocks noGrp="1"/>
          </p:cNvSpPr>
          <p:nvPr>
            <p:ph type="sldNum" sz="quarter" idx="12"/>
          </p:nvPr>
        </p:nvSpPr>
        <p:spPr/>
        <p:txBody>
          <a:bodyPr/>
          <a:lstStyle/>
          <a:p>
            <a:fld id="{06668B70-52D5-4929-987C-994778F03EBF}" type="slidenum">
              <a:rPr lang="nb-NO" smtClean="0"/>
              <a:t>‹#›</a:t>
            </a:fld>
            <a:endParaRPr lang="nb-NO"/>
          </a:p>
        </p:txBody>
      </p:sp>
      <p:sp>
        <p:nvSpPr>
          <p:cNvPr id="8" name="Tittel 1">
            <a:extLst>
              <a:ext uri="{FF2B5EF4-FFF2-40B4-BE49-F238E27FC236}">
                <a16:creationId xmlns:a16="http://schemas.microsoft.com/office/drawing/2014/main" id="{70DA433E-E19E-4759-8678-A4A2C1FDEB0B}"/>
              </a:ext>
            </a:extLst>
          </p:cNvPr>
          <p:cNvSpPr>
            <a:spLocks noGrp="1"/>
          </p:cNvSpPr>
          <p:nvPr>
            <p:ph type="title"/>
          </p:nvPr>
        </p:nvSpPr>
        <p:spPr>
          <a:xfrm>
            <a:off x="838200" y="365125"/>
            <a:ext cx="10515600" cy="1325563"/>
          </a:xfrm>
        </p:spPr>
        <p:txBody>
          <a:bodyPr/>
          <a:lstStyle/>
          <a:p>
            <a:r>
              <a:rPr lang="nb-NO" smtClean="0"/>
              <a:t>Klikk for å redigere tittelstil</a:t>
            </a:r>
            <a:endParaRPr lang="nb-NO" dirty="0"/>
          </a:p>
        </p:txBody>
      </p:sp>
      <p:sp>
        <p:nvSpPr>
          <p:cNvPr id="12" name="Plassholder for innhold 2">
            <a:extLst>
              <a:ext uri="{FF2B5EF4-FFF2-40B4-BE49-F238E27FC236}">
                <a16:creationId xmlns:a16="http://schemas.microsoft.com/office/drawing/2014/main" id="{0C9783D8-1EF3-4B37-9ED6-215985DC0D92}"/>
              </a:ext>
            </a:extLst>
          </p:cNvPr>
          <p:cNvSpPr>
            <a:spLocks noGrp="1"/>
          </p:cNvSpPr>
          <p:nvPr>
            <p:ph idx="1"/>
          </p:nvPr>
        </p:nvSpPr>
        <p:spPr>
          <a:xfrm>
            <a:off x="838200" y="1825625"/>
            <a:ext cx="10515600" cy="3660775"/>
          </a:xfrm>
        </p:spPr>
        <p:txBody>
          <a:bodyPr/>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4177537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3_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03B7481-3688-4B04-B67E-23B7FD9FEB4B}"/>
              </a:ext>
            </a:extLst>
          </p:cNvPr>
          <p:cNvSpPr>
            <a:spLocks noGrp="1"/>
          </p:cNvSpPr>
          <p:nvPr>
            <p:ph type="dt" sz="half" idx="10"/>
          </p:nvPr>
        </p:nvSpPr>
        <p:spPr/>
        <p:txBody>
          <a:bodyPr/>
          <a:lstStyle/>
          <a:p>
            <a:fld id="{958FF766-412E-462A-8F5D-C7E95663E47D}" type="datetimeFigureOut">
              <a:rPr lang="nb-NO" smtClean="0"/>
              <a:t>30.10.2023</a:t>
            </a:fld>
            <a:endParaRPr lang="nb-NO"/>
          </a:p>
        </p:txBody>
      </p:sp>
      <p:sp>
        <p:nvSpPr>
          <p:cNvPr id="3" name="Plassholder for bunntekst 2">
            <a:extLst>
              <a:ext uri="{FF2B5EF4-FFF2-40B4-BE49-F238E27FC236}">
                <a16:creationId xmlns:a16="http://schemas.microsoft.com/office/drawing/2014/main" id="{7F73DD26-4037-4A18-A05E-AA134B9DA90B}"/>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F496E061-70AD-45E6-B695-FC98F9148117}"/>
              </a:ext>
            </a:extLst>
          </p:cNvPr>
          <p:cNvSpPr>
            <a:spLocks noGrp="1"/>
          </p:cNvSpPr>
          <p:nvPr>
            <p:ph type="sldNum" sz="quarter" idx="12"/>
          </p:nvPr>
        </p:nvSpPr>
        <p:spPr/>
        <p:txBody>
          <a:bodyPr/>
          <a:lstStyle/>
          <a:p>
            <a:fld id="{06668B70-52D5-4929-987C-994778F03EBF}" type="slidenum">
              <a:rPr lang="nb-NO" smtClean="0"/>
              <a:t>‹#›</a:t>
            </a:fld>
            <a:endParaRPr lang="nb-NO"/>
          </a:p>
        </p:txBody>
      </p:sp>
      <p:pic>
        <p:nvPicPr>
          <p:cNvPr id="6" name="Bilde 5">
            <a:extLst>
              <a:ext uri="{FF2B5EF4-FFF2-40B4-BE49-F238E27FC236}">
                <a16:creationId xmlns:a16="http://schemas.microsoft.com/office/drawing/2014/main" id="{02A2A04F-1C31-CB49-9ADF-DF2570AD43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597710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Bare tittel">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C526A786-307E-5F4A-8B37-08E1EF957DD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92FC42E7-C7B6-4BB1-8678-1916449E1104}"/>
              </a:ext>
            </a:extLst>
          </p:cNvPr>
          <p:cNvSpPr>
            <a:spLocks noGrp="1"/>
          </p:cNvSpPr>
          <p:nvPr>
            <p:ph type="title"/>
          </p:nvPr>
        </p:nvSpPr>
        <p:spPr>
          <a:xfrm>
            <a:off x="838200" y="2766218"/>
            <a:ext cx="10515600" cy="1325563"/>
          </a:xfrm>
        </p:spPr>
        <p:txBody>
          <a:bodyPr/>
          <a:lstStyle/>
          <a:p>
            <a:r>
              <a:rPr lang="nb-NO" smtClean="0"/>
              <a:t>Klikk for å redigere tittelstil</a:t>
            </a:r>
            <a:endParaRPr lang="nb-NO" dirty="0"/>
          </a:p>
        </p:txBody>
      </p:sp>
      <p:sp>
        <p:nvSpPr>
          <p:cNvPr id="3" name="Plassholder for dato 2">
            <a:extLst>
              <a:ext uri="{FF2B5EF4-FFF2-40B4-BE49-F238E27FC236}">
                <a16:creationId xmlns:a16="http://schemas.microsoft.com/office/drawing/2014/main" id="{18FC5351-58AB-4694-B2C5-C21BBC385F1E}"/>
              </a:ext>
            </a:extLst>
          </p:cNvPr>
          <p:cNvSpPr>
            <a:spLocks noGrp="1"/>
          </p:cNvSpPr>
          <p:nvPr>
            <p:ph type="dt" sz="half" idx="10"/>
          </p:nvPr>
        </p:nvSpPr>
        <p:spPr/>
        <p:txBody>
          <a:bodyPr/>
          <a:lstStyle/>
          <a:p>
            <a:fld id="{958FF766-412E-462A-8F5D-C7E95663E47D}" type="datetimeFigureOut">
              <a:rPr lang="nb-NO" smtClean="0"/>
              <a:t>30.10.2023</a:t>
            </a:fld>
            <a:endParaRPr lang="nb-NO"/>
          </a:p>
        </p:txBody>
      </p:sp>
      <p:sp>
        <p:nvSpPr>
          <p:cNvPr id="4" name="Plassholder for bunntekst 3">
            <a:extLst>
              <a:ext uri="{FF2B5EF4-FFF2-40B4-BE49-F238E27FC236}">
                <a16:creationId xmlns:a16="http://schemas.microsoft.com/office/drawing/2014/main" id="{FD0D3338-C838-4294-B690-189DBEA7A90E}"/>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2A64C9D0-EBD5-4D33-BD7B-CCF2F5E153ED}"/>
              </a:ext>
            </a:extLst>
          </p:cNvPr>
          <p:cNvSpPr>
            <a:spLocks noGrp="1"/>
          </p:cNvSpPr>
          <p:nvPr>
            <p:ph type="sldNum" sz="quarter" idx="12"/>
          </p:nvPr>
        </p:nvSpPr>
        <p:spPr/>
        <p:txBody>
          <a:bodyPr/>
          <a:lstStyle/>
          <a:p>
            <a:fld id="{06668B70-52D5-4929-987C-994778F03EBF}" type="slidenum">
              <a:rPr lang="nb-NO" smtClean="0"/>
              <a:t>‹#›</a:t>
            </a:fld>
            <a:endParaRPr lang="nb-NO"/>
          </a:p>
        </p:txBody>
      </p:sp>
    </p:spTree>
    <p:extLst>
      <p:ext uri="{BB962C8B-B14F-4D97-AF65-F5344CB8AC3E}">
        <p14:creationId xmlns:p14="http://schemas.microsoft.com/office/powerpoint/2010/main" val="2070594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2_Bare tittel">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C526A786-307E-5F4A-8B37-08E1EF957DD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92FC42E7-C7B6-4BB1-8678-1916449E1104}"/>
              </a:ext>
            </a:extLst>
          </p:cNvPr>
          <p:cNvSpPr>
            <a:spLocks noGrp="1"/>
          </p:cNvSpPr>
          <p:nvPr>
            <p:ph type="title"/>
          </p:nvPr>
        </p:nvSpPr>
        <p:spPr>
          <a:xfrm>
            <a:off x="838200" y="2766218"/>
            <a:ext cx="10515600" cy="1325563"/>
          </a:xfrm>
        </p:spPr>
        <p:txBody>
          <a:bodyPr/>
          <a:lstStyle/>
          <a:p>
            <a:r>
              <a:rPr lang="nb-NO" smtClean="0"/>
              <a:t>Klikk for å redigere tittelstil</a:t>
            </a:r>
            <a:endParaRPr lang="nb-NO" dirty="0"/>
          </a:p>
        </p:txBody>
      </p:sp>
      <p:sp>
        <p:nvSpPr>
          <p:cNvPr id="3" name="Plassholder for dato 2">
            <a:extLst>
              <a:ext uri="{FF2B5EF4-FFF2-40B4-BE49-F238E27FC236}">
                <a16:creationId xmlns:a16="http://schemas.microsoft.com/office/drawing/2014/main" id="{18FC5351-58AB-4694-B2C5-C21BBC385F1E}"/>
              </a:ext>
            </a:extLst>
          </p:cNvPr>
          <p:cNvSpPr>
            <a:spLocks noGrp="1"/>
          </p:cNvSpPr>
          <p:nvPr>
            <p:ph type="dt" sz="half" idx="10"/>
          </p:nvPr>
        </p:nvSpPr>
        <p:spPr/>
        <p:txBody>
          <a:bodyPr/>
          <a:lstStyle/>
          <a:p>
            <a:fld id="{958FF766-412E-462A-8F5D-C7E95663E47D}" type="datetimeFigureOut">
              <a:rPr lang="nb-NO" smtClean="0"/>
              <a:t>30.10.2023</a:t>
            </a:fld>
            <a:endParaRPr lang="nb-NO"/>
          </a:p>
        </p:txBody>
      </p:sp>
      <p:sp>
        <p:nvSpPr>
          <p:cNvPr id="4" name="Plassholder for bunntekst 3">
            <a:extLst>
              <a:ext uri="{FF2B5EF4-FFF2-40B4-BE49-F238E27FC236}">
                <a16:creationId xmlns:a16="http://schemas.microsoft.com/office/drawing/2014/main" id="{FD0D3338-C838-4294-B690-189DBEA7A90E}"/>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2A64C9D0-EBD5-4D33-BD7B-CCF2F5E153ED}"/>
              </a:ext>
            </a:extLst>
          </p:cNvPr>
          <p:cNvSpPr>
            <a:spLocks noGrp="1"/>
          </p:cNvSpPr>
          <p:nvPr>
            <p:ph type="sldNum" sz="quarter" idx="12"/>
          </p:nvPr>
        </p:nvSpPr>
        <p:spPr/>
        <p:txBody>
          <a:bodyPr/>
          <a:lstStyle/>
          <a:p>
            <a:fld id="{06668B70-52D5-4929-987C-994778F03EBF}" type="slidenum">
              <a:rPr lang="nb-NO" smtClean="0"/>
              <a:t>‹#›</a:t>
            </a:fld>
            <a:endParaRPr lang="nb-NO"/>
          </a:p>
        </p:txBody>
      </p:sp>
    </p:spTree>
    <p:extLst>
      <p:ext uri="{BB962C8B-B14F-4D97-AF65-F5344CB8AC3E}">
        <p14:creationId xmlns:p14="http://schemas.microsoft.com/office/powerpoint/2010/main" val="1588065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3_Bare tittel">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C526A786-307E-5F4A-8B37-08E1EF957DD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92FC42E7-C7B6-4BB1-8678-1916449E1104}"/>
              </a:ext>
            </a:extLst>
          </p:cNvPr>
          <p:cNvSpPr>
            <a:spLocks noGrp="1"/>
          </p:cNvSpPr>
          <p:nvPr>
            <p:ph type="title"/>
          </p:nvPr>
        </p:nvSpPr>
        <p:spPr>
          <a:xfrm>
            <a:off x="838200" y="2766218"/>
            <a:ext cx="10515600" cy="1325563"/>
          </a:xfrm>
        </p:spPr>
        <p:txBody>
          <a:bodyPr/>
          <a:lstStyle/>
          <a:p>
            <a:r>
              <a:rPr lang="nb-NO" smtClean="0"/>
              <a:t>Klikk for å redigere tittelstil</a:t>
            </a:r>
            <a:endParaRPr lang="nb-NO" dirty="0"/>
          </a:p>
        </p:txBody>
      </p:sp>
      <p:sp>
        <p:nvSpPr>
          <p:cNvPr id="3" name="Plassholder for dato 2">
            <a:extLst>
              <a:ext uri="{FF2B5EF4-FFF2-40B4-BE49-F238E27FC236}">
                <a16:creationId xmlns:a16="http://schemas.microsoft.com/office/drawing/2014/main" id="{18FC5351-58AB-4694-B2C5-C21BBC385F1E}"/>
              </a:ext>
            </a:extLst>
          </p:cNvPr>
          <p:cNvSpPr>
            <a:spLocks noGrp="1"/>
          </p:cNvSpPr>
          <p:nvPr>
            <p:ph type="dt" sz="half" idx="10"/>
          </p:nvPr>
        </p:nvSpPr>
        <p:spPr/>
        <p:txBody>
          <a:bodyPr/>
          <a:lstStyle/>
          <a:p>
            <a:fld id="{958FF766-412E-462A-8F5D-C7E95663E47D}" type="datetimeFigureOut">
              <a:rPr lang="nb-NO" smtClean="0"/>
              <a:t>30.10.2023</a:t>
            </a:fld>
            <a:endParaRPr lang="nb-NO"/>
          </a:p>
        </p:txBody>
      </p:sp>
      <p:sp>
        <p:nvSpPr>
          <p:cNvPr id="4" name="Plassholder for bunntekst 3">
            <a:extLst>
              <a:ext uri="{FF2B5EF4-FFF2-40B4-BE49-F238E27FC236}">
                <a16:creationId xmlns:a16="http://schemas.microsoft.com/office/drawing/2014/main" id="{FD0D3338-C838-4294-B690-189DBEA7A90E}"/>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2A64C9D0-EBD5-4D33-BD7B-CCF2F5E153ED}"/>
              </a:ext>
            </a:extLst>
          </p:cNvPr>
          <p:cNvSpPr>
            <a:spLocks noGrp="1"/>
          </p:cNvSpPr>
          <p:nvPr>
            <p:ph type="sldNum" sz="quarter" idx="12"/>
          </p:nvPr>
        </p:nvSpPr>
        <p:spPr/>
        <p:txBody>
          <a:bodyPr/>
          <a:lstStyle/>
          <a:p>
            <a:fld id="{06668B70-52D5-4929-987C-994778F03EBF}" type="slidenum">
              <a:rPr lang="nb-NO" smtClean="0"/>
              <a:t>‹#›</a:t>
            </a:fld>
            <a:endParaRPr lang="nb-NO"/>
          </a:p>
        </p:txBody>
      </p:sp>
    </p:spTree>
    <p:extLst>
      <p:ext uri="{BB962C8B-B14F-4D97-AF65-F5344CB8AC3E}">
        <p14:creationId xmlns:p14="http://schemas.microsoft.com/office/powerpoint/2010/main" val="2512122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4_Bare tittel">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C526A786-307E-5F4A-8B37-08E1EF957DD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92FC42E7-C7B6-4BB1-8678-1916449E1104}"/>
              </a:ext>
            </a:extLst>
          </p:cNvPr>
          <p:cNvSpPr>
            <a:spLocks noGrp="1"/>
          </p:cNvSpPr>
          <p:nvPr>
            <p:ph type="title"/>
          </p:nvPr>
        </p:nvSpPr>
        <p:spPr>
          <a:xfrm>
            <a:off x="838200" y="2268506"/>
            <a:ext cx="10515600" cy="1325563"/>
          </a:xfrm>
        </p:spPr>
        <p:txBody>
          <a:bodyPr/>
          <a:lstStyle/>
          <a:p>
            <a:r>
              <a:rPr lang="nb-NO" smtClean="0"/>
              <a:t>Klikk for å redigere tittelstil</a:t>
            </a:r>
            <a:endParaRPr lang="nb-NO" dirty="0"/>
          </a:p>
        </p:txBody>
      </p:sp>
      <p:sp>
        <p:nvSpPr>
          <p:cNvPr id="3" name="Plassholder for dato 2">
            <a:extLst>
              <a:ext uri="{FF2B5EF4-FFF2-40B4-BE49-F238E27FC236}">
                <a16:creationId xmlns:a16="http://schemas.microsoft.com/office/drawing/2014/main" id="{18FC5351-58AB-4694-B2C5-C21BBC385F1E}"/>
              </a:ext>
            </a:extLst>
          </p:cNvPr>
          <p:cNvSpPr>
            <a:spLocks noGrp="1"/>
          </p:cNvSpPr>
          <p:nvPr>
            <p:ph type="dt" sz="half" idx="10"/>
          </p:nvPr>
        </p:nvSpPr>
        <p:spPr/>
        <p:txBody>
          <a:bodyPr/>
          <a:lstStyle/>
          <a:p>
            <a:fld id="{958FF766-412E-462A-8F5D-C7E95663E47D}" type="datetimeFigureOut">
              <a:rPr lang="nb-NO" smtClean="0"/>
              <a:t>30.10.2023</a:t>
            </a:fld>
            <a:endParaRPr lang="nb-NO"/>
          </a:p>
        </p:txBody>
      </p:sp>
      <p:sp>
        <p:nvSpPr>
          <p:cNvPr id="4" name="Plassholder for bunntekst 3">
            <a:extLst>
              <a:ext uri="{FF2B5EF4-FFF2-40B4-BE49-F238E27FC236}">
                <a16:creationId xmlns:a16="http://schemas.microsoft.com/office/drawing/2014/main" id="{FD0D3338-C838-4294-B690-189DBEA7A90E}"/>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2A64C9D0-EBD5-4D33-BD7B-CCF2F5E153ED}"/>
              </a:ext>
            </a:extLst>
          </p:cNvPr>
          <p:cNvSpPr>
            <a:spLocks noGrp="1"/>
          </p:cNvSpPr>
          <p:nvPr>
            <p:ph type="sldNum" sz="quarter" idx="12"/>
          </p:nvPr>
        </p:nvSpPr>
        <p:spPr/>
        <p:txBody>
          <a:bodyPr/>
          <a:lstStyle/>
          <a:p>
            <a:fld id="{06668B70-52D5-4929-987C-994778F03EBF}" type="slidenum">
              <a:rPr lang="nb-NO" smtClean="0"/>
              <a:t>‹#›</a:t>
            </a:fld>
            <a:endParaRPr lang="nb-NO"/>
          </a:p>
        </p:txBody>
      </p:sp>
    </p:spTree>
    <p:extLst>
      <p:ext uri="{BB962C8B-B14F-4D97-AF65-F5344CB8AC3E}">
        <p14:creationId xmlns:p14="http://schemas.microsoft.com/office/powerpoint/2010/main" val="2381020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5_Bare tittel">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C526A786-307E-5F4A-8B37-08E1EF957DD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92FC42E7-C7B6-4BB1-8678-1916449E1104}"/>
              </a:ext>
            </a:extLst>
          </p:cNvPr>
          <p:cNvSpPr>
            <a:spLocks noGrp="1"/>
          </p:cNvSpPr>
          <p:nvPr>
            <p:ph type="title"/>
          </p:nvPr>
        </p:nvSpPr>
        <p:spPr>
          <a:xfrm>
            <a:off x="838200" y="2766218"/>
            <a:ext cx="10515600" cy="1325563"/>
          </a:xfrm>
        </p:spPr>
        <p:txBody>
          <a:bodyPr/>
          <a:lstStyle/>
          <a:p>
            <a:r>
              <a:rPr lang="nb-NO" smtClean="0"/>
              <a:t>Klikk for å redigere tittelstil</a:t>
            </a:r>
            <a:endParaRPr lang="nb-NO" dirty="0"/>
          </a:p>
        </p:txBody>
      </p:sp>
      <p:sp>
        <p:nvSpPr>
          <p:cNvPr id="3" name="Plassholder for dato 2">
            <a:extLst>
              <a:ext uri="{FF2B5EF4-FFF2-40B4-BE49-F238E27FC236}">
                <a16:creationId xmlns:a16="http://schemas.microsoft.com/office/drawing/2014/main" id="{18FC5351-58AB-4694-B2C5-C21BBC385F1E}"/>
              </a:ext>
            </a:extLst>
          </p:cNvPr>
          <p:cNvSpPr>
            <a:spLocks noGrp="1"/>
          </p:cNvSpPr>
          <p:nvPr>
            <p:ph type="dt" sz="half" idx="10"/>
          </p:nvPr>
        </p:nvSpPr>
        <p:spPr/>
        <p:txBody>
          <a:bodyPr/>
          <a:lstStyle/>
          <a:p>
            <a:fld id="{958FF766-412E-462A-8F5D-C7E95663E47D}" type="datetimeFigureOut">
              <a:rPr lang="nb-NO" smtClean="0"/>
              <a:t>30.10.2023</a:t>
            </a:fld>
            <a:endParaRPr lang="nb-NO"/>
          </a:p>
        </p:txBody>
      </p:sp>
      <p:sp>
        <p:nvSpPr>
          <p:cNvPr id="4" name="Plassholder for bunntekst 3">
            <a:extLst>
              <a:ext uri="{FF2B5EF4-FFF2-40B4-BE49-F238E27FC236}">
                <a16:creationId xmlns:a16="http://schemas.microsoft.com/office/drawing/2014/main" id="{FD0D3338-C838-4294-B690-189DBEA7A90E}"/>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2A64C9D0-EBD5-4D33-BD7B-CCF2F5E153ED}"/>
              </a:ext>
            </a:extLst>
          </p:cNvPr>
          <p:cNvSpPr>
            <a:spLocks noGrp="1"/>
          </p:cNvSpPr>
          <p:nvPr>
            <p:ph type="sldNum" sz="quarter" idx="12"/>
          </p:nvPr>
        </p:nvSpPr>
        <p:spPr/>
        <p:txBody>
          <a:bodyPr/>
          <a:lstStyle/>
          <a:p>
            <a:fld id="{06668B70-52D5-4929-987C-994778F03EBF}" type="slidenum">
              <a:rPr lang="nb-NO" smtClean="0"/>
              <a:t>‹#›</a:t>
            </a:fld>
            <a:endParaRPr lang="nb-NO"/>
          </a:p>
        </p:txBody>
      </p:sp>
    </p:spTree>
    <p:extLst>
      <p:ext uri="{BB962C8B-B14F-4D97-AF65-F5344CB8AC3E}">
        <p14:creationId xmlns:p14="http://schemas.microsoft.com/office/powerpoint/2010/main" val="3640556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6_Bare tittel">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C526A786-307E-5F4A-8B37-08E1EF957DD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tel 1">
            <a:extLst>
              <a:ext uri="{FF2B5EF4-FFF2-40B4-BE49-F238E27FC236}">
                <a16:creationId xmlns:a16="http://schemas.microsoft.com/office/drawing/2014/main" id="{92FC42E7-C7B6-4BB1-8678-1916449E1104}"/>
              </a:ext>
            </a:extLst>
          </p:cNvPr>
          <p:cNvSpPr>
            <a:spLocks noGrp="1"/>
          </p:cNvSpPr>
          <p:nvPr>
            <p:ph type="title"/>
          </p:nvPr>
        </p:nvSpPr>
        <p:spPr>
          <a:xfrm>
            <a:off x="838200" y="2766218"/>
            <a:ext cx="10515600" cy="1325563"/>
          </a:xfrm>
        </p:spPr>
        <p:txBody>
          <a:bodyPr/>
          <a:lstStyle/>
          <a:p>
            <a:r>
              <a:rPr lang="nb-NO" smtClean="0"/>
              <a:t>Klikk for å redigere tittelstil</a:t>
            </a:r>
            <a:endParaRPr lang="nb-NO" dirty="0"/>
          </a:p>
        </p:txBody>
      </p:sp>
      <p:sp>
        <p:nvSpPr>
          <p:cNvPr id="3" name="Plassholder for dato 2">
            <a:extLst>
              <a:ext uri="{FF2B5EF4-FFF2-40B4-BE49-F238E27FC236}">
                <a16:creationId xmlns:a16="http://schemas.microsoft.com/office/drawing/2014/main" id="{18FC5351-58AB-4694-B2C5-C21BBC385F1E}"/>
              </a:ext>
            </a:extLst>
          </p:cNvPr>
          <p:cNvSpPr>
            <a:spLocks noGrp="1"/>
          </p:cNvSpPr>
          <p:nvPr>
            <p:ph type="dt" sz="half" idx="10"/>
          </p:nvPr>
        </p:nvSpPr>
        <p:spPr/>
        <p:txBody>
          <a:bodyPr/>
          <a:lstStyle/>
          <a:p>
            <a:fld id="{958FF766-412E-462A-8F5D-C7E95663E47D}" type="datetimeFigureOut">
              <a:rPr lang="nb-NO" smtClean="0"/>
              <a:t>30.10.2023</a:t>
            </a:fld>
            <a:endParaRPr lang="nb-NO"/>
          </a:p>
        </p:txBody>
      </p:sp>
      <p:sp>
        <p:nvSpPr>
          <p:cNvPr id="4" name="Plassholder for bunntekst 3">
            <a:extLst>
              <a:ext uri="{FF2B5EF4-FFF2-40B4-BE49-F238E27FC236}">
                <a16:creationId xmlns:a16="http://schemas.microsoft.com/office/drawing/2014/main" id="{FD0D3338-C838-4294-B690-189DBEA7A90E}"/>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2A64C9D0-EBD5-4D33-BD7B-CCF2F5E153ED}"/>
              </a:ext>
            </a:extLst>
          </p:cNvPr>
          <p:cNvSpPr>
            <a:spLocks noGrp="1"/>
          </p:cNvSpPr>
          <p:nvPr>
            <p:ph type="sldNum" sz="quarter" idx="12"/>
          </p:nvPr>
        </p:nvSpPr>
        <p:spPr/>
        <p:txBody>
          <a:bodyPr/>
          <a:lstStyle/>
          <a:p>
            <a:fld id="{06668B70-52D5-4929-987C-994778F03EBF}" type="slidenum">
              <a:rPr lang="nb-NO" smtClean="0"/>
              <a:t>‹#›</a:t>
            </a:fld>
            <a:endParaRPr lang="nb-NO"/>
          </a:p>
        </p:txBody>
      </p:sp>
    </p:spTree>
    <p:extLst>
      <p:ext uri="{BB962C8B-B14F-4D97-AF65-F5344CB8AC3E}">
        <p14:creationId xmlns:p14="http://schemas.microsoft.com/office/powerpoint/2010/main" val="453869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63F13CE7-7E72-49FD-9179-672195AA84B6}"/>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31C6E529-3426-4CD8-8DE8-704A002609E3}"/>
              </a:ext>
            </a:extLst>
          </p:cNvPr>
          <p:cNvSpPr>
            <a:spLocks noGrp="1"/>
          </p:cNvSpPr>
          <p:nvPr>
            <p:ph type="body" idx="1"/>
          </p:nvPr>
        </p:nvSpPr>
        <p:spPr>
          <a:xfrm>
            <a:off x="838200" y="1825625"/>
            <a:ext cx="10515600" cy="3660775"/>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D905DCFF-9452-43CA-A8F2-63B746EF635B}"/>
              </a:ext>
            </a:extLst>
          </p:cNvPr>
          <p:cNvSpPr>
            <a:spLocks noGrp="1"/>
          </p:cNvSpPr>
          <p:nvPr>
            <p:ph type="dt" sz="half" idx="2"/>
          </p:nvPr>
        </p:nvSpPr>
        <p:spPr>
          <a:xfrm>
            <a:off x="2380593" y="6292742"/>
            <a:ext cx="1200806" cy="365125"/>
          </a:xfrm>
          <a:prstGeom prst="rect">
            <a:avLst/>
          </a:prstGeom>
        </p:spPr>
        <p:txBody>
          <a:bodyPr vert="horz" lIns="91440" tIns="45720" rIns="91440" bIns="45720" rtlCol="0" anchor="ctr"/>
          <a:lstStyle>
            <a:lvl1pPr algn="l">
              <a:defRPr sz="1200" b="1">
                <a:solidFill>
                  <a:srgbClr val="004A93"/>
                </a:solidFill>
              </a:defRPr>
            </a:lvl1pPr>
          </a:lstStyle>
          <a:p>
            <a:fld id="{958FF766-412E-462A-8F5D-C7E95663E47D}" type="datetimeFigureOut">
              <a:rPr lang="nb-NO" smtClean="0"/>
              <a:pPr/>
              <a:t>30.10.2023</a:t>
            </a:fld>
            <a:endParaRPr lang="nb-NO" dirty="0"/>
          </a:p>
        </p:txBody>
      </p:sp>
      <p:sp>
        <p:nvSpPr>
          <p:cNvPr id="5" name="Plassholder for bunntekst 4">
            <a:extLst>
              <a:ext uri="{FF2B5EF4-FFF2-40B4-BE49-F238E27FC236}">
                <a16:creationId xmlns:a16="http://schemas.microsoft.com/office/drawing/2014/main" id="{E2F726A0-91AD-490D-8F7E-2F883D0BDC06}"/>
              </a:ext>
            </a:extLst>
          </p:cNvPr>
          <p:cNvSpPr>
            <a:spLocks noGrp="1"/>
          </p:cNvSpPr>
          <p:nvPr>
            <p:ph type="ftr" sz="quarter" idx="3"/>
          </p:nvPr>
        </p:nvSpPr>
        <p:spPr>
          <a:xfrm>
            <a:off x="3723500" y="6292742"/>
            <a:ext cx="6208704" cy="365125"/>
          </a:xfrm>
          <a:prstGeom prst="rect">
            <a:avLst/>
          </a:prstGeom>
        </p:spPr>
        <p:txBody>
          <a:bodyPr vert="horz" lIns="91440" tIns="45720" rIns="91440" bIns="45720" rtlCol="0" anchor="ctr"/>
          <a:lstStyle>
            <a:lvl1pPr algn="ctr">
              <a:defRPr sz="1200" b="1">
                <a:solidFill>
                  <a:srgbClr val="004A93"/>
                </a:solidFill>
              </a:defRPr>
            </a:lvl1pPr>
          </a:lstStyle>
          <a:p>
            <a:endParaRPr lang="nb-NO" dirty="0"/>
          </a:p>
        </p:txBody>
      </p:sp>
      <p:sp>
        <p:nvSpPr>
          <p:cNvPr id="6" name="Plassholder for lysbildenummer 5">
            <a:extLst>
              <a:ext uri="{FF2B5EF4-FFF2-40B4-BE49-F238E27FC236}">
                <a16:creationId xmlns:a16="http://schemas.microsoft.com/office/drawing/2014/main" id="{76EDB195-5C8F-492E-BE84-4A9C1B3F7A90}"/>
              </a:ext>
            </a:extLst>
          </p:cNvPr>
          <p:cNvSpPr>
            <a:spLocks noGrp="1"/>
          </p:cNvSpPr>
          <p:nvPr>
            <p:ph type="sldNum" sz="quarter" idx="4"/>
          </p:nvPr>
        </p:nvSpPr>
        <p:spPr>
          <a:xfrm>
            <a:off x="10074303" y="6292742"/>
            <a:ext cx="859083" cy="365125"/>
          </a:xfrm>
          <a:prstGeom prst="rect">
            <a:avLst/>
          </a:prstGeom>
        </p:spPr>
        <p:txBody>
          <a:bodyPr vert="horz" lIns="91440" tIns="45720" rIns="91440" bIns="45720" rtlCol="0" anchor="ctr"/>
          <a:lstStyle>
            <a:lvl1pPr algn="r">
              <a:defRPr sz="1200" b="1">
                <a:solidFill>
                  <a:srgbClr val="004A93"/>
                </a:solidFill>
              </a:defRPr>
            </a:lvl1pPr>
          </a:lstStyle>
          <a:p>
            <a:fld id="{06668B70-52D5-4929-987C-994778F03EBF}" type="slidenum">
              <a:rPr lang="nb-NO" smtClean="0"/>
              <a:pPr/>
              <a:t>‹#›</a:t>
            </a:fld>
            <a:endParaRPr lang="nb-NO" dirty="0"/>
          </a:p>
        </p:txBody>
      </p:sp>
      <p:pic>
        <p:nvPicPr>
          <p:cNvPr id="10" name="Bilde 9">
            <a:extLst>
              <a:ext uri="{FF2B5EF4-FFF2-40B4-BE49-F238E27FC236}">
                <a16:creationId xmlns:a16="http://schemas.microsoft.com/office/drawing/2014/main" id="{DEDE010E-7568-42CB-990A-AAD7ACCD914C}"/>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384935" y="6292868"/>
            <a:ext cx="1698307" cy="360432"/>
          </a:xfrm>
          <a:prstGeom prst="rect">
            <a:avLst/>
          </a:prstGeom>
        </p:spPr>
      </p:pic>
      <p:pic>
        <p:nvPicPr>
          <p:cNvPr id="12" name="Bilde 11">
            <a:extLst>
              <a:ext uri="{FF2B5EF4-FFF2-40B4-BE49-F238E27FC236}">
                <a16:creationId xmlns:a16="http://schemas.microsoft.com/office/drawing/2014/main" id="{7BE4884A-7C66-4471-9DC2-28A0785C029A}"/>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1075486" y="6256460"/>
            <a:ext cx="474315" cy="416546"/>
          </a:xfrm>
          <a:prstGeom prst="rect">
            <a:avLst/>
          </a:prstGeom>
        </p:spPr>
      </p:pic>
    </p:spTree>
    <p:extLst>
      <p:ext uri="{BB962C8B-B14F-4D97-AF65-F5344CB8AC3E}">
        <p14:creationId xmlns:p14="http://schemas.microsoft.com/office/powerpoint/2010/main" val="425395237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94" r:id="rId7"/>
    <p:sldLayoutId id="2147483695" r:id="rId8"/>
    <p:sldLayoutId id="2147483696" r:id="rId9"/>
    <p:sldLayoutId id="2147483689" r:id="rId10"/>
    <p:sldLayoutId id="2147483690" r:id="rId11"/>
    <p:sldLayoutId id="2147483691" r:id="rId12"/>
    <p:sldLayoutId id="2147483652" r:id="rId13"/>
    <p:sldLayoutId id="2147483672" r:id="rId14"/>
    <p:sldLayoutId id="2147483649" r:id="rId15"/>
    <p:sldLayoutId id="2147483650" r:id="rId16"/>
    <p:sldLayoutId id="2147483670" r:id="rId17"/>
    <p:sldLayoutId id="2147483654" r:id="rId18"/>
    <p:sldLayoutId id="2147483655" r:id="rId19"/>
    <p:sldLayoutId id="2147483692" r:id="rId20"/>
    <p:sldLayoutId id="2147483693" r:id="rId21"/>
    <p:sldLayoutId id="2147483673" r:id="rId22"/>
    <p:sldLayoutId id="2147483677" r:id="rId23"/>
    <p:sldLayoutId id="2147483668" r:id="rId24"/>
    <p:sldLayoutId id="2147483682" r:id="rId25"/>
  </p:sldLayoutIdLst>
  <p:txStyles>
    <p:titleStyle>
      <a:lvl1pPr algn="l" defTabSz="914400" rtl="0" eaLnBrk="1" latinLnBrk="0" hangingPunct="1">
        <a:lnSpc>
          <a:spcPct val="90000"/>
        </a:lnSpc>
        <a:spcBef>
          <a:spcPct val="0"/>
        </a:spcBef>
        <a:buNone/>
        <a:defRPr sz="4400" b="1" kern="1200">
          <a:solidFill>
            <a:srgbClr val="004A93"/>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Tor.Gunnar.Vaernes@ous-hf.no" TargetMode="Externa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46438" y="1588207"/>
            <a:ext cx="10515600" cy="1325563"/>
          </a:xfrm>
        </p:spPr>
        <p:txBody>
          <a:bodyPr/>
          <a:lstStyle/>
          <a:p>
            <a:pPr algn="ctr"/>
            <a:r>
              <a:rPr lang="nb-NO" dirty="0"/>
              <a:t>P</a:t>
            </a:r>
            <a:r>
              <a:rPr lang="nb-NO" dirty="0" smtClean="0"/>
              <a:t>sykose </a:t>
            </a:r>
            <a:r>
              <a:rPr lang="nb-NO" dirty="0"/>
              <a:t>og forstyrrelser i selvopplevelse</a:t>
            </a:r>
          </a:p>
        </p:txBody>
      </p:sp>
      <p:sp>
        <p:nvSpPr>
          <p:cNvPr id="3" name="Rektangel 2"/>
          <p:cNvSpPr/>
          <p:nvPr/>
        </p:nvSpPr>
        <p:spPr>
          <a:xfrm>
            <a:off x="2937164" y="2612959"/>
            <a:ext cx="6096000" cy="954107"/>
          </a:xfrm>
          <a:prstGeom prst="rect">
            <a:avLst/>
          </a:prstGeom>
        </p:spPr>
        <p:txBody>
          <a:bodyPr>
            <a:spAutoFit/>
          </a:bodyPr>
          <a:lstStyle/>
          <a:p>
            <a:pPr algn="ctr"/>
            <a:r>
              <a:rPr lang="nb-NO" sz="2800" dirty="0" smtClean="0">
                <a:solidFill>
                  <a:srgbClr val="003283"/>
                </a:solidFill>
              </a:rPr>
              <a:t>Undervisningsseminar</a:t>
            </a:r>
            <a:endParaRPr lang="nb-NO" sz="2800" dirty="0">
              <a:solidFill>
                <a:srgbClr val="003283"/>
              </a:solidFill>
            </a:endParaRPr>
          </a:p>
          <a:p>
            <a:pPr algn="ctr"/>
            <a:r>
              <a:rPr lang="nb-NO" sz="2800" dirty="0" smtClean="0">
                <a:solidFill>
                  <a:srgbClr val="003283"/>
                </a:solidFill>
              </a:rPr>
              <a:t>30</a:t>
            </a:r>
            <a:r>
              <a:rPr lang="nb-NO" sz="2800" dirty="0" smtClean="0">
                <a:solidFill>
                  <a:srgbClr val="003283"/>
                </a:solidFill>
              </a:rPr>
              <a:t>. </a:t>
            </a:r>
            <a:r>
              <a:rPr lang="nb-NO" sz="2800" dirty="0" smtClean="0">
                <a:solidFill>
                  <a:srgbClr val="003283"/>
                </a:solidFill>
              </a:rPr>
              <a:t>oktober </a:t>
            </a:r>
            <a:r>
              <a:rPr lang="nb-NO" sz="2800" dirty="0" smtClean="0">
                <a:solidFill>
                  <a:srgbClr val="003283"/>
                </a:solidFill>
              </a:rPr>
              <a:t>2023, </a:t>
            </a:r>
            <a:r>
              <a:rPr lang="nb-NO" sz="2800" dirty="0">
                <a:solidFill>
                  <a:srgbClr val="003283"/>
                </a:solidFill>
              </a:rPr>
              <a:t>Bærum sykehus</a:t>
            </a:r>
          </a:p>
        </p:txBody>
      </p:sp>
      <p:sp>
        <p:nvSpPr>
          <p:cNvPr id="6" name="Rektangel 5"/>
          <p:cNvSpPr/>
          <p:nvPr/>
        </p:nvSpPr>
        <p:spPr>
          <a:xfrm>
            <a:off x="3048000" y="3838632"/>
            <a:ext cx="6096000" cy="1200329"/>
          </a:xfrm>
          <a:prstGeom prst="rect">
            <a:avLst/>
          </a:prstGeom>
        </p:spPr>
        <p:txBody>
          <a:bodyPr>
            <a:spAutoFit/>
          </a:bodyPr>
          <a:lstStyle/>
          <a:p>
            <a:pPr algn="ctr"/>
            <a:r>
              <a:rPr lang="nb-NO" dirty="0"/>
              <a:t>v/Tor Gunnar Værnes, psykologspesialist, dr.philos.</a:t>
            </a:r>
          </a:p>
          <a:p>
            <a:pPr algn="ctr"/>
            <a:r>
              <a:rPr lang="nb-NO" dirty="0"/>
              <a:t>TIPS Sør-Øst, Regionalt kompetansesenter for tidlig intervensjon ved psykose</a:t>
            </a:r>
          </a:p>
          <a:p>
            <a:pPr algn="ctr"/>
            <a:r>
              <a:rPr lang="nb-NO" dirty="0"/>
              <a:t>E-post: </a:t>
            </a:r>
            <a:r>
              <a:rPr lang="nb-NO" altLang="nb-NO" dirty="0">
                <a:solidFill>
                  <a:srgbClr val="979797"/>
                </a:solidFill>
                <a:latin typeface="Cambria" pitchFamily="18" charset="0"/>
                <a:hlinkClick r:id="rId2"/>
              </a:rPr>
              <a:t>Tor.Gunnar.Vaernes@ous-hf.no</a:t>
            </a:r>
            <a:endParaRPr lang="nb-NO" altLang="nb-NO" dirty="0">
              <a:solidFill>
                <a:srgbClr val="979797"/>
              </a:solidFill>
              <a:latin typeface="Cambria" pitchFamily="18" charset="0"/>
            </a:endParaRPr>
          </a:p>
        </p:txBody>
      </p:sp>
    </p:spTree>
    <p:extLst>
      <p:ext uri="{BB962C8B-B14F-4D97-AF65-F5344CB8AC3E}">
        <p14:creationId xmlns:p14="http://schemas.microsoft.com/office/powerpoint/2010/main" val="23109798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Hva er sårbarhet?</a:t>
            </a:r>
            <a:endParaRPr lang="nb-NO" dirty="0"/>
          </a:p>
        </p:txBody>
      </p:sp>
      <p:sp>
        <p:nvSpPr>
          <p:cNvPr id="3" name="Plassholder for innhold 2"/>
          <p:cNvSpPr>
            <a:spLocks noGrp="1"/>
          </p:cNvSpPr>
          <p:nvPr>
            <p:ph idx="1"/>
          </p:nvPr>
        </p:nvSpPr>
        <p:spPr/>
        <p:txBody>
          <a:bodyPr/>
          <a:lstStyle/>
          <a:p>
            <a:r>
              <a:rPr lang="nb-NO" sz="2400" b="1" dirty="0"/>
              <a:t>Arv/gener</a:t>
            </a:r>
            <a:r>
              <a:rPr lang="nb-NO" sz="2400" dirty="0"/>
              <a:t> – hvis noen i familien har hatt en psykoselidelse </a:t>
            </a:r>
            <a:r>
              <a:rPr lang="nb-NO" sz="2400" dirty="0" smtClean="0"/>
              <a:t>øker risiko for </a:t>
            </a:r>
            <a:r>
              <a:rPr lang="nb-NO" sz="2400" dirty="0"/>
              <a:t>at andre i familien også utvikler det</a:t>
            </a:r>
          </a:p>
          <a:p>
            <a:pPr lvl="1"/>
            <a:r>
              <a:rPr lang="nb-NO" sz="2000" i="1" dirty="0"/>
              <a:t>Men - </a:t>
            </a:r>
            <a:r>
              <a:rPr lang="nb-NO" sz="2000" dirty="0"/>
              <a:t>dette skjer ikke «automatisk», det er alltid et samspill mellom gener og miljø («</a:t>
            </a:r>
            <a:r>
              <a:rPr lang="nb-NO" sz="2000" dirty="0" err="1"/>
              <a:t>epigenetikk</a:t>
            </a:r>
            <a:r>
              <a:rPr lang="nb-NO" sz="2000" dirty="0"/>
              <a:t>»)</a:t>
            </a:r>
            <a:endParaRPr lang="nb-NO" sz="2000" i="1" dirty="0"/>
          </a:p>
          <a:p>
            <a:endParaRPr lang="nb-NO" sz="2400" dirty="0"/>
          </a:p>
          <a:p>
            <a:r>
              <a:rPr lang="nb-NO" sz="2400" dirty="0"/>
              <a:t>Andre sårbarhetsfaktorer kan være fødselskomplikasjoner, påvirkning av fosteret før fødsel (f.eks. virussykdommer), og traumer under oppveksten</a:t>
            </a:r>
          </a:p>
          <a:p>
            <a:pPr lvl="1"/>
            <a:r>
              <a:rPr lang="nb-NO" sz="2000" i="1" dirty="0"/>
              <a:t>Men – </a:t>
            </a:r>
            <a:r>
              <a:rPr lang="nb-NO" sz="2000" dirty="0"/>
              <a:t>det er kun et lite mindretall av personer med slike sårbarhetsfaktorer som utvikler psykose </a:t>
            </a:r>
            <a:endParaRPr lang="nb-NO" sz="2000" i="1" dirty="0"/>
          </a:p>
          <a:p>
            <a:endParaRPr lang="nb-NO" dirty="0"/>
          </a:p>
        </p:txBody>
      </p:sp>
    </p:spTree>
    <p:extLst>
      <p:ext uri="{BB962C8B-B14F-4D97-AF65-F5344CB8AC3E}">
        <p14:creationId xmlns:p14="http://schemas.microsoft.com/office/powerpoint/2010/main" val="39625938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Hva er stress?</a:t>
            </a:r>
            <a:endParaRPr lang="nb-NO" dirty="0"/>
          </a:p>
        </p:txBody>
      </p:sp>
      <p:sp>
        <p:nvSpPr>
          <p:cNvPr id="3" name="Plassholder for innhold 2"/>
          <p:cNvSpPr>
            <a:spLocks noGrp="1"/>
          </p:cNvSpPr>
          <p:nvPr>
            <p:ph idx="1"/>
          </p:nvPr>
        </p:nvSpPr>
        <p:spPr>
          <a:xfrm>
            <a:off x="838200" y="1825625"/>
            <a:ext cx="6535366" cy="3660775"/>
          </a:xfrm>
        </p:spPr>
        <p:txBody>
          <a:bodyPr/>
          <a:lstStyle/>
          <a:p>
            <a:r>
              <a:rPr lang="nb-NO" sz="2400" i="1" dirty="0"/>
              <a:t>Psykiske belastninger, </a:t>
            </a:r>
            <a:r>
              <a:rPr lang="nb-NO" sz="2400" dirty="0"/>
              <a:t>som konflikter med andre, sosial isolasjon, noe man gruer seg til osv.</a:t>
            </a:r>
          </a:p>
          <a:p>
            <a:pPr lvl="1"/>
            <a:r>
              <a:rPr lang="nb-NO" sz="2000" dirty="0"/>
              <a:t>Alt som handler om (bekymringer/angst for) </a:t>
            </a:r>
            <a:r>
              <a:rPr lang="nb-NO" sz="2000" i="1" dirty="0"/>
              <a:t>tap av kontroll</a:t>
            </a:r>
            <a:r>
              <a:rPr lang="nb-NO" sz="2000" dirty="0"/>
              <a:t> </a:t>
            </a:r>
            <a:r>
              <a:rPr lang="nb-NO" sz="2000" i="1" dirty="0"/>
              <a:t>og mestring, svekket selvfølelse</a:t>
            </a:r>
          </a:p>
          <a:p>
            <a:pPr lvl="1"/>
            <a:endParaRPr lang="nb-NO" sz="2000" i="1" dirty="0"/>
          </a:p>
          <a:p>
            <a:r>
              <a:rPr lang="nb-NO" sz="2400" i="1" dirty="0"/>
              <a:t>Fysiologiske belastninger, </a:t>
            </a:r>
            <a:r>
              <a:rPr lang="nb-NO" sz="2400" dirty="0"/>
              <a:t>som søvnforstyrrelser, bruk av rusmidler osv.</a:t>
            </a:r>
          </a:p>
          <a:p>
            <a:endParaRPr lang="nb-NO" dirty="0"/>
          </a:p>
        </p:txBody>
      </p:sp>
      <p:pic>
        <p:nvPicPr>
          <p:cNvPr id="4" name="Bild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736009" y="1927475"/>
            <a:ext cx="3441072" cy="2449971"/>
          </a:xfrm>
          <a:prstGeom prst="rect">
            <a:avLst/>
          </a:prstGeom>
        </p:spPr>
      </p:pic>
      <p:sp>
        <p:nvSpPr>
          <p:cNvPr id="6" name="TekstSylinder 5"/>
          <p:cNvSpPr txBox="1"/>
          <p:nvPr/>
        </p:nvSpPr>
        <p:spPr>
          <a:xfrm>
            <a:off x="7736009" y="4377446"/>
            <a:ext cx="2374291" cy="276999"/>
          </a:xfrm>
          <a:prstGeom prst="rect">
            <a:avLst/>
          </a:prstGeom>
          <a:noFill/>
        </p:spPr>
        <p:txBody>
          <a:bodyPr wrap="square" rtlCol="0">
            <a:spAutoFit/>
          </a:bodyPr>
          <a:lstStyle/>
          <a:p>
            <a:r>
              <a:rPr lang="nb-NO" sz="1200" dirty="0" smtClean="0"/>
              <a:t>© </a:t>
            </a:r>
            <a:r>
              <a:rPr lang="nb-NO" sz="1200" dirty="0" err="1" smtClean="0"/>
              <a:t>Pixabay</a:t>
            </a:r>
            <a:endParaRPr lang="nb-NO" sz="1200" dirty="0"/>
          </a:p>
        </p:txBody>
      </p:sp>
    </p:spTree>
    <p:extLst>
      <p:ext uri="{BB962C8B-B14F-4D97-AF65-F5344CB8AC3E}">
        <p14:creationId xmlns:p14="http://schemas.microsoft.com/office/powerpoint/2010/main" val="4833005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Litt mer om stress</a:t>
            </a:r>
            <a:endParaRPr lang="nb-NO" dirty="0"/>
          </a:p>
        </p:txBody>
      </p:sp>
      <p:sp>
        <p:nvSpPr>
          <p:cNvPr id="3" name="Plassholder for innhold 2"/>
          <p:cNvSpPr>
            <a:spLocks noGrp="1"/>
          </p:cNvSpPr>
          <p:nvPr>
            <p:ph idx="1"/>
          </p:nvPr>
        </p:nvSpPr>
        <p:spPr>
          <a:xfrm>
            <a:off x="838200" y="1690688"/>
            <a:ext cx="10515600" cy="3660775"/>
          </a:xfrm>
        </p:spPr>
        <p:txBody>
          <a:bodyPr>
            <a:normAutofit/>
          </a:bodyPr>
          <a:lstStyle/>
          <a:p>
            <a:r>
              <a:rPr lang="nb-NO" sz="2000" dirty="0"/>
              <a:t>Personer med økt sårbarhet for psykose kan oftere være i en stresset tilstand over lange perioder</a:t>
            </a:r>
          </a:p>
          <a:p>
            <a:pPr lvl="1"/>
            <a:r>
              <a:rPr lang="nb-NO" sz="1800" dirty="0"/>
              <a:t>Kan kjenne seg hele tiden «på vakt»</a:t>
            </a:r>
          </a:p>
          <a:p>
            <a:endParaRPr lang="nb-NO" sz="2000" dirty="0"/>
          </a:p>
          <a:p>
            <a:r>
              <a:rPr lang="nb-NO" sz="2000" dirty="0"/>
              <a:t>Personer med økt sårbarhet for psykose har ofte sterkere </a:t>
            </a:r>
            <a:r>
              <a:rPr lang="nb-NO" sz="2000" dirty="0" smtClean="0"/>
              <a:t>stress- og følelsesreaksjoner </a:t>
            </a:r>
            <a:r>
              <a:rPr lang="nb-NO" sz="2000" dirty="0"/>
              <a:t>på hendelser i hverdagen enn andre</a:t>
            </a:r>
          </a:p>
          <a:p>
            <a:pPr lvl="1"/>
            <a:r>
              <a:rPr lang="nb-NO" sz="1800" dirty="0"/>
              <a:t>F.eks. gå i butikken, ta bussen eller snakke med andre mennesker</a:t>
            </a:r>
          </a:p>
          <a:p>
            <a:pPr lvl="1"/>
            <a:endParaRPr lang="nb-NO" sz="1800" dirty="0"/>
          </a:p>
          <a:p>
            <a:r>
              <a:rPr lang="nb-NO" sz="2000" dirty="0"/>
              <a:t>Stress/sterkere følelsesreaksjoner øker sannsynligheten for at psykotiske symptomer oppstår, f.eks. paranoide vrangforestillinger </a:t>
            </a:r>
          </a:p>
          <a:p>
            <a:endParaRPr lang="nb-NO" dirty="0"/>
          </a:p>
        </p:txBody>
      </p:sp>
    </p:spTree>
    <p:extLst>
      <p:ext uri="{BB962C8B-B14F-4D97-AF65-F5344CB8AC3E}">
        <p14:creationId xmlns:p14="http://schemas.microsoft.com/office/powerpoint/2010/main" val="768346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Forstyrrelser i selvopplevelse</a:t>
            </a:r>
            <a:endParaRPr lang="nb-NO" dirty="0"/>
          </a:p>
        </p:txBody>
      </p:sp>
      <p:sp>
        <p:nvSpPr>
          <p:cNvPr id="3" name="Plassholder for innhold 2"/>
          <p:cNvSpPr>
            <a:spLocks noGrp="1"/>
          </p:cNvSpPr>
          <p:nvPr>
            <p:ph idx="1"/>
          </p:nvPr>
        </p:nvSpPr>
        <p:spPr>
          <a:xfrm>
            <a:off x="838200" y="1690688"/>
            <a:ext cx="7148209" cy="3660775"/>
          </a:xfrm>
        </p:spPr>
        <p:txBody>
          <a:bodyPr>
            <a:normAutofit/>
          </a:bodyPr>
          <a:lstStyle/>
          <a:p>
            <a:r>
              <a:rPr lang="nb-NO" altLang="nb-NO" sz="2000" dirty="0">
                <a:latin typeface="Calibri" panose="020F0502020204030204" pitchFamily="34" charset="0"/>
              </a:rPr>
              <a:t>To forskningsprosjekter, et dansk (</a:t>
            </a:r>
            <a:r>
              <a:rPr lang="nb-NO" altLang="nb-NO" sz="2000" dirty="0" err="1">
                <a:latin typeface="Calibri" panose="020F0502020204030204" pitchFamily="34" charset="0"/>
              </a:rPr>
              <a:t>Parnas</a:t>
            </a:r>
            <a:r>
              <a:rPr lang="nb-NO" altLang="nb-NO" sz="2000" dirty="0">
                <a:latin typeface="Calibri" panose="020F0502020204030204" pitchFamily="34" charset="0"/>
              </a:rPr>
              <a:t> og kolleger 1998) og et norsk (Møller og Husby 2000), fant at forstyrrelser i selvopplevelse var vanlige i prodromalfasen til pasienter med schizofreni </a:t>
            </a:r>
          </a:p>
          <a:p>
            <a:endParaRPr lang="nb-NO" altLang="nb-NO" sz="2000" dirty="0">
              <a:latin typeface="Calibri" panose="020F0502020204030204" pitchFamily="34" charset="0"/>
            </a:endParaRPr>
          </a:p>
          <a:p>
            <a:r>
              <a:rPr lang="nb-NO" sz="2000" dirty="0" smtClean="0">
                <a:latin typeface="Calibri" panose="020F0502020204030204" pitchFamily="34" charset="0"/>
              </a:rPr>
              <a:t>Senere studier har vist at selvforstyrrelser forekommer oftere ved schizofreni (og </a:t>
            </a:r>
            <a:r>
              <a:rPr lang="nb-NO" sz="2000" dirty="0" err="1" smtClean="0">
                <a:latin typeface="Calibri" panose="020F0502020204030204" pitchFamily="34" charset="0"/>
              </a:rPr>
              <a:t>schizotyp</a:t>
            </a:r>
            <a:r>
              <a:rPr lang="nb-NO" sz="2000" dirty="0" smtClean="0">
                <a:latin typeface="Calibri" panose="020F0502020204030204" pitchFamily="34" charset="0"/>
              </a:rPr>
              <a:t> lidelse) enn ved andre psykiske lidelser (</a:t>
            </a:r>
            <a:r>
              <a:rPr lang="nb-NO" sz="2000" dirty="0" err="1" smtClean="0">
                <a:latin typeface="Calibri" panose="020F0502020204030204" pitchFamily="34" charset="0"/>
              </a:rPr>
              <a:t>Raballo</a:t>
            </a:r>
            <a:r>
              <a:rPr lang="nb-NO" sz="2000" dirty="0" smtClean="0">
                <a:latin typeface="Calibri" panose="020F0502020204030204" pitchFamily="34" charset="0"/>
              </a:rPr>
              <a:t> og kolleger 2021)</a:t>
            </a:r>
            <a:endParaRPr lang="nb-NO" sz="2400" dirty="0"/>
          </a:p>
        </p:txBody>
      </p:sp>
      <p:pic>
        <p:nvPicPr>
          <p:cNvPr id="4" name="Bild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218576" y="1825625"/>
            <a:ext cx="2929321" cy="2929321"/>
          </a:xfrm>
          <a:prstGeom prst="rect">
            <a:avLst/>
          </a:prstGeom>
        </p:spPr>
      </p:pic>
      <p:sp>
        <p:nvSpPr>
          <p:cNvPr id="6" name="TekstSylinder 5"/>
          <p:cNvSpPr txBox="1"/>
          <p:nvPr/>
        </p:nvSpPr>
        <p:spPr>
          <a:xfrm>
            <a:off x="8218576" y="4754946"/>
            <a:ext cx="2374291" cy="276999"/>
          </a:xfrm>
          <a:prstGeom prst="rect">
            <a:avLst/>
          </a:prstGeom>
          <a:noFill/>
        </p:spPr>
        <p:txBody>
          <a:bodyPr wrap="square" rtlCol="0">
            <a:spAutoFit/>
          </a:bodyPr>
          <a:lstStyle/>
          <a:p>
            <a:r>
              <a:rPr lang="nb-NO" sz="1200" dirty="0" smtClean="0"/>
              <a:t>© </a:t>
            </a:r>
            <a:r>
              <a:rPr lang="nb-NO" sz="1200" dirty="0" err="1" smtClean="0"/>
              <a:t>Pixabay</a:t>
            </a:r>
            <a:endParaRPr lang="nb-NO" sz="1200" dirty="0"/>
          </a:p>
        </p:txBody>
      </p:sp>
    </p:spTree>
    <p:extLst>
      <p:ext uri="{BB962C8B-B14F-4D97-AF65-F5344CB8AC3E}">
        <p14:creationId xmlns:p14="http://schemas.microsoft.com/office/powerpoint/2010/main" val="4821479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ltLang="nb-NO" dirty="0">
                <a:latin typeface="Calibri" pitchFamily="34" charset="0"/>
              </a:rPr>
              <a:t>Hva slags forstyrrelser i selvopplevelse?</a:t>
            </a:r>
            <a:r>
              <a:rPr lang="nb-NO" sz="4000" dirty="0"/>
              <a:t/>
            </a:r>
            <a:br>
              <a:rPr lang="nb-NO" sz="4000" dirty="0"/>
            </a:br>
            <a:endParaRPr lang="nb-NO" dirty="0"/>
          </a:p>
        </p:txBody>
      </p:sp>
      <p:sp>
        <p:nvSpPr>
          <p:cNvPr id="3" name="Plassholder for innhold 2"/>
          <p:cNvSpPr>
            <a:spLocks noGrp="1"/>
          </p:cNvSpPr>
          <p:nvPr>
            <p:ph idx="1"/>
          </p:nvPr>
        </p:nvSpPr>
        <p:spPr>
          <a:xfrm>
            <a:off x="838200" y="1875514"/>
            <a:ext cx="5804171" cy="3660775"/>
          </a:xfrm>
        </p:spPr>
        <p:txBody>
          <a:bodyPr/>
          <a:lstStyle/>
          <a:p>
            <a:pPr>
              <a:defRPr/>
            </a:pPr>
            <a:r>
              <a:rPr lang="nb-NO" altLang="nb-NO" sz="2000" dirty="0">
                <a:latin typeface="Calibri" panose="020F0502020204030204" pitchFamily="34" charset="0"/>
              </a:rPr>
              <a:t>Hele eller noe ved meg selv føles merkelig, fremmed, kunstig eller uvirkelig</a:t>
            </a:r>
          </a:p>
          <a:p>
            <a:pPr lvl="1">
              <a:defRPr/>
            </a:pPr>
            <a:r>
              <a:rPr lang="nb-NO" altLang="nb-NO" sz="1800" dirty="0">
                <a:latin typeface="Calibri" panose="020F0502020204030204" pitchFamily="34" charset="0"/>
              </a:rPr>
              <a:t>K</a:t>
            </a:r>
            <a:r>
              <a:rPr lang="nb-NO" altLang="nb-NO" sz="1800" dirty="0" smtClean="0">
                <a:latin typeface="Calibri" panose="020F0502020204030204" pitchFamily="34" charset="0"/>
              </a:rPr>
              <a:t>an </a:t>
            </a:r>
            <a:r>
              <a:rPr lang="nb-NO" altLang="nb-NO" sz="1800" dirty="0">
                <a:latin typeface="Calibri" panose="020F0502020204030204" pitchFamily="34" charset="0"/>
              </a:rPr>
              <a:t>gjelde egne tanker, kropp/kroppsdeler, bevegelser og handlinger, sanseinntrykk, følelser og </a:t>
            </a:r>
            <a:r>
              <a:rPr lang="nb-NO" altLang="nb-NO" sz="1800" dirty="0" smtClean="0">
                <a:latin typeface="Calibri" panose="020F0502020204030204" pitchFamily="34" charset="0"/>
              </a:rPr>
              <a:t>identitet</a:t>
            </a:r>
          </a:p>
          <a:p>
            <a:pPr lvl="1">
              <a:defRPr/>
            </a:pPr>
            <a:endParaRPr lang="nb-NO" altLang="nb-NO" sz="1800" dirty="0">
              <a:latin typeface="Calibri" panose="020F0502020204030204" pitchFamily="34" charset="0"/>
            </a:endParaRPr>
          </a:p>
          <a:p>
            <a:pPr>
              <a:defRPr/>
            </a:pPr>
            <a:r>
              <a:rPr lang="nb-NO" altLang="nb-NO" sz="2000" dirty="0">
                <a:latin typeface="Calibri" panose="020F0502020204030204" pitchFamily="34" charset="0"/>
              </a:rPr>
              <a:t>Det er som om det </a:t>
            </a:r>
            <a:r>
              <a:rPr lang="nb-NO" altLang="nb-NO" sz="2000" i="1" dirty="0">
                <a:latin typeface="Calibri" panose="020F0502020204030204" pitchFamily="34" charset="0"/>
              </a:rPr>
              <a:t>ikke er mine</a:t>
            </a:r>
            <a:r>
              <a:rPr lang="nb-NO" altLang="nb-NO" sz="2000" dirty="0">
                <a:latin typeface="Calibri" panose="020F0502020204030204" pitchFamily="34" charset="0"/>
              </a:rPr>
              <a:t> opplevelser, sanseinntrykk, tanker, følelser og kroppslige bevegelser/handlinger</a:t>
            </a:r>
          </a:p>
          <a:p>
            <a:pPr lvl="1">
              <a:defRPr/>
            </a:pPr>
            <a:endParaRPr lang="nb-NO" altLang="nb-NO" sz="2000" dirty="0">
              <a:latin typeface="Calibri" panose="020F0502020204030204" pitchFamily="34" charset="0"/>
            </a:endParaRPr>
          </a:p>
          <a:p>
            <a:endParaRPr lang="nb-NO" dirty="0"/>
          </a:p>
        </p:txBody>
      </p:sp>
      <p:pic>
        <p:nvPicPr>
          <p:cNvPr id="4" name="Plassholder for bilde 9"/>
          <p:cNvPicPr>
            <a:picLocks noChangeAspect="1"/>
          </p:cNvPicPr>
          <p:nvPr/>
        </p:nvPicPr>
        <p:blipFill>
          <a:blip r:embed="rId2" cstate="hqprint">
            <a:extLst>
              <a:ext uri="{28A0092B-C50C-407E-A947-70E740481C1C}">
                <a14:useLocalDpi xmlns:a14="http://schemas.microsoft.com/office/drawing/2010/main" val="0"/>
              </a:ext>
            </a:extLst>
          </a:blip>
          <a:srcRect t="9527" b="9527"/>
          <a:stretch>
            <a:fillRect/>
          </a:stretch>
        </p:blipFill>
        <p:spPr>
          <a:xfrm>
            <a:off x="7597303" y="2027376"/>
            <a:ext cx="3277966" cy="2819411"/>
          </a:xfrm>
          <a:prstGeom prst="rect">
            <a:avLst/>
          </a:prstGeom>
        </p:spPr>
      </p:pic>
      <p:sp>
        <p:nvSpPr>
          <p:cNvPr id="6" name="TekstSylinder 5"/>
          <p:cNvSpPr txBox="1"/>
          <p:nvPr/>
        </p:nvSpPr>
        <p:spPr>
          <a:xfrm>
            <a:off x="7597303" y="4846787"/>
            <a:ext cx="2374291" cy="276999"/>
          </a:xfrm>
          <a:prstGeom prst="rect">
            <a:avLst/>
          </a:prstGeom>
          <a:noFill/>
        </p:spPr>
        <p:txBody>
          <a:bodyPr wrap="square" rtlCol="0">
            <a:spAutoFit/>
          </a:bodyPr>
          <a:lstStyle/>
          <a:p>
            <a:r>
              <a:rPr lang="nb-NO" sz="1200" dirty="0" smtClean="0"/>
              <a:t>© </a:t>
            </a:r>
            <a:r>
              <a:rPr lang="nb-NO" sz="1200" dirty="0" err="1" smtClean="0"/>
              <a:t>Pixabay</a:t>
            </a:r>
            <a:endParaRPr lang="nb-NO" sz="1200" dirty="0"/>
          </a:p>
        </p:txBody>
      </p:sp>
    </p:spTree>
    <p:extLst>
      <p:ext uri="{BB962C8B-B14F-4D97-AF65-F5344CB8AC3E}">
        <p14:creationId xmlns:p14="http://schemas.microsoft.com/office/powerpoint/2010/main" val="20955280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ltLang="nb-NO" dirty="0">
                <a:latin typeface="Calibri" pitchFamily="34" charset="0"/>
              </a:rPr>
              <a:t>Hva slags forstyrrelser i selvopplevelse?</a:t>
            </a:r>
            <a:endParaRPr lang="nb-NO" dirty="0"/>
          </a:p>
        </p:txBody>
      </p:sp>
      <p:sp>
        <p:nvSpPr>
          <p:cNvPr id="3" name="Plassholder for innhold 2"/>
          <p:cNvSpPr>
            <a:spLocks noGrp="1"/>
          </p:cNvSpPr>
          <p:nvPr>
            <p:ph idx="1"/>
          </p:nvPr>
        </p:nvSpPr>
        <p:spPr>
          <a:xfrm>
            <a:off x="838200" y="1825625"/>
            <a:ext cx="6389451" cy="3660775"/>
          </a:xfrm>
        </p:spPr>
        <p:txBody>
          <a:bodyPr/>
          <a:lstStyle/>
          <a:p>
            <a:r>
              <a:rPr lang="nb-NO" altLang="nb-NO" sz="2000" dirty="0">
                <a:latin typeface="Calibri" panose="020F0502020204030204" pitchFamily="34" charset="0"/>
              </a:rPr>
              <a:t>Kan oppleves som en </a:t>
            </a:r>
            <a:r>
              <a:rPr lang="nb-NO" altLang="nb-NO" sz="2000" i="1" dirty="0">
                <a:latin typeface="Calibri" panose="020F0502020204030204" pitchFamily="34" charset="0"/>
              </a:rPr>
              <a:t>avstand </a:t>
            </a:r>
            <a:r>
              <a:rPr lang="nb-NO" altLang="nb-NO" sz="2000" dirty="0">
                <a:latin typeface="Calibri" panose="020F0502020204030204" pitchFamily="34" charset="0"/>
              </a:rPr>
              <a:t>eller </a:t>
            </a:r>
            <a:r>
              <a:rPr lang="nb-NO" altLang="nb-NO" sz="2000" i="1" dirty="0">
                <a:latin typeface="Calibri" panose="020F0502020204030204" pitchFamily="34" charset="0"/>
              </a:rPr>
              <a:t>barriere </a:t>
            </a:r>
            <a:r>
              <a:rPr lang="nb-NO" altLang="nb-NO" sz="2000" dirty="0">
                <a:latin typeface="Calibri" panose="020F0502020204030204" pitchFamily="34" charset="0"/>
              </a:rPr>
              <a:t>mellom en selv og verden</a:t>
            </a:r>
          </a:p>
          <a:p>
            <a:endParaRPr lang="nb-NO" altLang="nb-NO" sz="2000" dirty="0">
              <a:latin typeface="Calibri" panose="020F0502020204030204" pitchFamily="34" charset="0"/>
            </a:endParaRPr>
          </a:p>
          <a:p>
            <a:r>
              <a:rPr lang="nb-NO" altLang="nb-NO" sz="2000" dirty="0">
                <a:latin typeface="Calibri" panose="020F0502020204030204" pitchFamily="34" charset="0"/>
              </a:rPr>
              <a:t>Det er </a:t>
            </a:r>
            <a:r>
              <a:rPr lang="nb-NO" altLang="nb-NO" sz="2000" i="1" dirty="0">
                <a:latin typeface="Calibri" panose="020F0502020204030204" pitchFamily="34" charset="0"/>
              </a:rPr>
              <a:t>som om </a:t>
            </a:r>
            <a:r>
              <a:rPr lang="nb-NO" altLang="nb-NO" sz="2000" dirty="0">
                <a:latin typeface="Calibri" panose="020F0502020204030204" pitchFamily="34" charset="0"/>
              </a:rPr>
              <a:t>man ikke lenger er ”naturlig og spontant” til stede i </a:t>
            </a:r>
            <a:r>
              <a:rPr lang="nb-NO" altLang="nb-NO" sz="2000" dirty="0" smtClean="0">
                <a:latin typeface="Calibri" panose="020F0502020204030204" pitchFamily="34" charset="0"/>
              </a:rPr>
              <a:t>verden</a:t>
            </a:r>
          </a:p>
          <a:p>
            <a:endParaRPr lang="nb-NO" sz="2000" dirty="0">
              <a:latin typeface="Calibri" panose="020F0502020204030204" pitchFamily="34" charset="0"/>
            </a:endParaRPr>
          </a:p>
          <a:p>
            <a:r>
              <a:rPr lang="nb-NO" altLang="nb-NO" sz="2000" dirty="0">
                <a:latin typeface="Calibri" panose="020F0502020204030204" pitchFamily="34" charset="0"/>
              </a:rPr>
              <a:t>Verden og andre mennesker oppleves som merkelige, fremmede, kunstige, drømmeaktige og/eller uvirkelige</a:t>
            </a:r>
          </a:p>
          <a:p>
            <a:endParaRPr lang="nb-NO" sz="2400" dirty="0"/>
          </a:p>
          <a:p>
            <a:endParaRPr lang="nb-NO" dirty="0"/>
          </a:p>
        </p:txBody>
      </p:sp>
      <p:pic>
        <p:nvPicPr>
          <p:cNvPr id="4" name="Plassholder for bilde 4"/>
          <p:cNvPicPr>
            <a:picLocks noChangeAspect="1"/>
          </p:cNvPicPr>
          <p:nvPr/>
        </p:nvPicPr>
        <p:blipFill>
          <a:blip r:embed="rId2" cstate="hqprint">
            <a:extLst>
              <a:ext uri="{28A0092B-C50C-407E-A947-70E740481C1C}">
                <a14:useLocalDpi xmlns:a14="http://schemas.microsoft.com/office/drawing/2010/main" val="0"/>
              </a:ext>
            </a:extLst>
          </a:blip>
          <a:srcRect l="11244" r="11244"/>
          <a:stretch>
            <a:fillRect/>
          </a:stretch>
        </p:blipFill>
        <p:spPr>
          <a:xfrm>
            <a:off x="7962464" y="1825625"/>
            <a:ext cx="3272221" cy="2814469"/>
          </a:xfrm>
          <a:prstGeom prst="rect">
            <a:avLst/>
          </a:prstGeom>
        </p:spPr>
      </p:pic>
      <p:sp>
        <p:nvSpPr>
          <p:cNvPr id="5" name="TekstSylinder 4"/>
          <p:cNvSpPr txBox="1"/>
          <p:nvPr/>
        </p:nvSpPr>
        <p:spPr>
          <a:xfrm>
            <a:off x="7958593" y="4640094"/>
            <a:ext cx="3395207" cy="553998"/>
          </a:xfrm>
          <a:prstGeom prst="rect">
            <a:avLst/>
          </a:prstGeom>
          <a:noFill/>
        </p:spPr>
        <p:txBody>
          <a:bodyPr wrap="square" rtlCol="0">
            <a:spAutoFit/>
          </a:bodyPr>
          <a:lstStyle/>
          <a:p>
            <a:r>
              <a:rPr lang="nb-NO" altLang="nb-NO" sz="1200" dirty="0">
                <a:latin typeface="Calibri" panose="020F0502020204030204" pitchFamily="34" charset="0"/>
                <a:cs typeface="Calibri" panose="020F0502020204030204" pitchFamily="34" charset="0"/>
              </a:rPr>
              <a:t>© Jonas </a:t>
            </a:r>
            <a:r>
              <a:rPr lang="nb-NO" altLang="nb-NO" sz="1200" dirty="0" err="1">
                <a:latin typeface="Calibri" panose="020F0502020204030204" pitchFamily="34" charset="0"/>
                <a:cs typeface="Calibri" panose="020F0502020204030204" pitchFamily="34" charset="0"/>
              </a:rPr>
              <a:t>Verstuyft</a:t>
            </a:r>
            <a:r>
              <a:rPr lang="nb-NO" altLang="nb-NO" sz="1200" dirty="0">
                <a:latin typeface="Calibri" panose="020F0502020204030204" pitchFamily="34" charset="0"/>
                <a:cs typeface="Calibri" panose="020F0502020204030204" pitchFamily="34" charset="0"/>
              </a:rPr>
              <a:t>, </a:t>
            </a:r>
            <a:r>
              <a:rPr lang="nb-NO" altLang="nb-NO" sz="1200" dirty="0" err="1">
                <a:latin typeface="Calibri" panose="020F0502020204030204" pitchFamily="34" charset="0"/>
                <a:cs typeface="Calibri" panose="020F0502020204030204" pitchFamily="34" charset="0"/>
              </a:rPr>
              <a:t>Pixabay</a:t>
            </a:r>
            <a:endParaRPr lang="nb-NO" altLang="nb-NO" sz="1200" dirty="0">
              <a:latin typeface="Calibri" panose="020F0502020204030204" pitchFamily="34" charset="0"/>
              <a:cs typeface="Calibri" panose="020F0502020204030204" pitchFamily="34" charset="0"/>
            </a:endParaRPr>
          </a:p>
          <a:p>
            <a:endParaRPr lang="nb-NO" dirty="0"/>
          </a:p>
        </p:txBody>
      </p:sp>
    </p:spTree>
    <p:extLst>
      <p:ext uri="{BB962C8B-B14F-4D97-AF65-F5344CB8AC3E}">
        <p14:creationId xmlns:p14="http://schemas.microsoft.com/office/powerpoint/2010/main" val="37196957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ltLang="nb-NO" dirty="0">
                <a:latin typeface="Calibri" pitchFamily="34" charset="0"/>
              </a:rPr>
              <a:t>Hva slags forstyrrelser i selvopplevelse?</a:t>
            </a:r>
            <a:endParaRPr lang="nb-NO" dirty="0"/>
          </a:p>
        </p:txBody>
      </p:sp>
      <p:sp>
        <p:nvSpPr>
          <p:cNvPr id="3" name="Plassholder for innhold 2"/>
          <p:cNvSpPr>
            <a:spLocks noGrp="1"/>
          </p:cNvSpPr>
          <p:nvPr>
            <p:ph idx="1"/>
          </p:nvPr>
        </p:nvSpPr>
        <p:spPr>
          <a:xfrm>
            <a:off x="838200" y="2010451"/>
            <a:ext cx="6506183" cy="3660775"/>
          </a:xfrm>
        </p:spPr>
        <p:txBody>
          <a:bodyPr/>
          <a:lstStyle/>
          <a:p>
            <a:r>
              <a:rPr lang="nb-NO" sz="2400" dirty="0"/>
              <a:t>Klarer ikke å la være å gruble og tenke. Analyserer seg selv og det som skjer hele tiden</a:t>
            </a:r>
          </a:p>
          <a:p>
            <a:endParaRPr lang="nb-NO" sz="2400" dirty="0"/>
          </a:p>
          <a:p>
            <a:r>
              <a:rPr lang="nb-NO" sz="2400" dirty="0"/>
              <a:t>Samtidig blir ofte tenkningen rotete og vanskelig å styre </a:t>
            </a:r>
          </a:p>
          <a:p>
            <a:endParaRPr lang="nb-NO" dirty="0"/>
          </a:p>
        </p:txBody>
      </p:sp>
      <p:pic>
        <p:nvPicPr>
          <p:cNvPr id="4" name="Plassholder for bilde 4"/>
          <p:cNvPicPr>
            <a:picLocks noChangeAspect="1"/>
          </p:cNvPicPr>
          <p:nvPr/>
        </p:nvPicPr>
        <p:blipFill>
          <a:blip r:embed="rId2" cstate="print">
            <a:extLst>
              <a:ext uri="{28A0092B-C50C-407E-A947-70E740481C1C}">
                <a14:useLocalDpi xmlns:a14="http://schemas.microsoft.com/office/drawing/2010/main" val="0"/>
              </a:ext>
            </a:extLst>
          </a:blip>
          <a:srcRect t="13417" b="13417"/>
          <a:stretch>
            <a:fillRect/>
          </a:stretch>
        </p:blipFill>
        <p:spPr>
          <a:xfrm>
            <a:off x="7597303" y="1798245"/>
            <a:ext cx="3419314" cy="2940985"/>
          </a:xfrm>
          <a:prstGeom prst="rect">
            <a:avLst/>
          </a:prstGeom>
        </p:spPr>
      </p:pic>
      <p:sp>
        <p:nvSpPr>
          <p:cNvPr id="5" name="TekstSylinder 4"/>
          <p:cNvSpPr txBox="1"/>
          <p:nvPr/>
        </p:nvSpPr>
        <p:spPr>
          <a:xfrm>
            <a:off x="7597303" y="4751370"/>
            <a:ext cx="2374291" cy="276999"/>
          </a:xfrm>
          <a:prstGeom prst="rect">
            <a:avLst/>
          </a:prstGeom>
          <a:noFill/>
        </p:spPr>
        <p:txBody>
          <a:bodyPr wrap="square" rtlCol="0">
            <a:spAutoFit/>
          </a:bodyPr>
          <a:lstStyle/>
          <a:p>
            <a:r>
              <a:rPr lang="nb-NO" sz="1200" dirty="0" smtClean="0"/>
              <a:t>© </a:t>
            </a:r>
            <a:r>
              <a:rPr lang="nb-NO" sz="1200" dirty="0" err="1" smtClean="0"/>
              <a:t>Pixabay</a:t>
            </a:r>
            <a:endParaRPr lang="nb-NO" sz="1200" dirty="0"/>
          </a:p>
        </p:txBody>
      </p:sp>
    </p:spTree>
    <p:extLst>
      <p:ext uri="{BB962C8B-B14F-4D97-AF65-F5344CB8AC3E}">
        <p14:creationId xmlns:p14="http://schemas.microsoft.com/office/powerpoint/2010/main" val="38437499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Beskrivelser av forstyrrelser i selvopplevelse</a:t>
            </a:r>
          </a:p>
        </p:txBody>
      </p:sp>
      <p:sp>
        <p:nvSpPr>
          <p:cNvPr id="3" name="Plassholder for innhold 2"/>
          <p:cNvSpPr>
            <a:spLocks noGrp="1"/>
          </p:cNvSpPr>
          <p:nvPr>
            <p:ph idx="1"/>
          </p:nvPr>
        </p:nvSpPr>
        <p:spPr/>
        <p:txBody>
          <a:bodyPr/>
          <a:lstStyle/>
          <a:p>
            <a:pPr marL="228600" lvl="1">
              <a:spcBef>
                <a:spcPts val="1000"/>
              </a:spcBef>
            </a:pPr>
            <a:r>
              <a:rPr lang="nb-NO" sz="2000" i="1" dirty="0"/>
              <a:t>«Jeg kan plutselig føle at jeg ikke vet hvem jeg er… som om jeg ser meg selv utenfra, føler ingen tilknytning til meg selv, som om jeg var en fremmed»</a:t>
            </a:r>
          </a:p>
          <a:p>
            <a:pPr marL="228600" lvl="1">
              <a:spcBef>
                <a:spcPts val="1000"/>
              </a:spcBef>
            </a:pPr>
            <a:endParaRPr lang="nb-NO" sz="2000" dirty="0"/>
          </a:p>
          <a:p>
            <a:r>
              <a:rPr lang="nb-NO" sz="2000" i="1" dirty="0"/>
              <a:t>«Det føles som om det ikke er jeg som ser på ting. Jeg vet det er meg, men det føles som om bevisstheten min er et annet sted, som om jeg ikke opplever det jeg ser»</a:t>
            </a:r>
          </a:p>
          <a:p>
            <a:endParaRPr lang="nb-NO" sz="2000" i="1" dirty="0"/>
          </a:p>
          <a:p>
            <a:r>
              <a:rPr lang="nb-NO" altLang="nb-NO" sz="2000" i="1" dirty="0">
                <a:latin typeface="Calibri" panose="020F0502020204030204" pitchFamily="34" charset="0"/>
              </a:rPr>
              <a:t>«Når jeg gikk til T-banen i dag, var det som om jeg så det på TV, som om jeg bare observerte, men ikke opplevde det»</a:t>
            </a:r>
          </a:p>
          <a:p>
            <a:endParaRPr lang="nb-NO" dirty="0"/>
          </a:p>
        </p:txBody>
      </p:sp>
    </p:spTree>
    <p:extLst>
      <p:ext uri="{BB962C8B-B14F-4D97-AF65-F5344CB8AC3E}">
        <p14:creationId xmlns:p14="http://schemas.microsoft.com/office/powerpoint/2010/main" val="20939273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Beskrivelser av forstyrrelser i selvopplevelse</a:t>
            </a:r>
          </a:p>
        </p:txBody>
      </p:sp>
      <p:sp>
        <p:nvSpPr>
          <p:cNvPr id="3" name="Plassholder for innhold 2"/>
          <p:cNvSpPr>
            <a:spLocks noGrp="1"/>
          </p:cNvSpPr>
          <p:nvPr>
            <p:ph idx="1"/>
          </p:nvPr>
        </p:nvSpPr>
        <p:spPr/>
        <p:txBody>
          <a:bodyPr>
            <a:normAutofit/>
          </a:bodyPr>
          <a:lstStyle/>
          <a:p>
            <a:r>
              <a:rPr lang="nb-NO" altLang="nb-NO" sz="2000" i="1" dirty="0">
                <a:latin typeface="Calibri" panose="020F0502020204030204" pitchFamily="34" charset="0"/>
              </a:rPr>
              <a:t>«Det føles ikke som om det er mine tanker, de føles ”mekaniske”</a:t>
            </a:r>
          </a:p>
          <a:p>
            <a:endParaRPr lang="nb-NO" sz="2000" i="1" dirty="0">
              <a:latin typeface="Calibri" panose="020F0502020204030204" pitchFamily="34" charset="0"/>
            </a:endParaRPr>
          </a:p>
          <a:p>
            <a:r>
              <a:rPr lang="nb-NO" sz="2000" i="1" dirty="0">
                <a:latin typeface="Calibri" panose="020F0502020204030204" pitchFamily="34" charset="0"/>
              </a:rPr>
              <a:t>«</a:t>
            </a:r>
            <a:r>
              <a:rPr lang="nb-NO" sz="2000" i="1" dirty="0"/>
              <a:t>Vennen min virker som en fremmed person. Biler og himmelen ser underlige ut. Jeg blir opphengt i slike ting hele tiden, og det er veldig plagsomt»</a:t>
            </a:r>
          </a:p>
          <a:p>
            <a:endParaRPr lang="nb-NO" sz="2000" dirty="0"/>
          </a:p>
          <a:p>
            <a:r>
              <a:rPr lang="nb-NO" sz="2000" i="1" dirty="0"/>
              <a:t>«Hele min måte å tenke på har forandret seg totalt… Jeg er veldig bevisst om absolutt alt – hva jeg tenker og hva jeg gjør. Jeg har tenkt mye på «konseptet tenkning». Det er veldig rart, jeg ville aldri gjort det før»</a:t>
            </a:r>
          </a:p>
          <a:p>
            <a:endParaRPr lang="nb-NO" dirty="0"/>
          </a:p>
        </p:txBody>
      </p:sp>
    </p:spTree>
    <p:extLst>
      <p:ext uri="{BB962C8B-B14F-4D97-AF65-F5344CB8AC3E}">
        <p14:creationId xmlns:p14="http://schemas.microsoft.com/office/powerpoint/2010/main" val="37467224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ltLang="nb-NO" dirty="0">
                <a:latin typeface="Calibri" pitchFamily="34" charset="0"/>
              </a:rPr>
              <a:t>Psykoseutvikling og </a:t>
            </a:r>
            <a:br>
              <a:rPr lang="nb-NO" altLang="nb-NO" dirty="0">
                <a:latin typeface="Calibri" pitchFamily="34" charset="0"/>
              </a:rPr>
            </a:br>
            <a:r>
              <a:rPr lang="nb-NO" altLang="nb-NO" dirty="0">
                <a:latin typeface="Calibri" pitchFamily="34" charset="0"/>
              </a:rPr>
              <a:t>forstyrrelser i selvopplevelse</a:t>
            </a:r>
            <a:endParaRPr lang="nb-NO" dirty="0"/>
          </a:p>
        </p:txBody>
      </p:sp>
      <p:sp>
        <p:nvSpPr>
          <p:cNvPr id="3" name="Plassholder for innhold 2"/>
          <p:cNvSpPr>
            <a:spLocks noGrp="1"/>
          </p:cNvSpPr>
          <p:nvPr>
            <p:ph idx="1"/>
          </p:nvPr>
        </p:nvSpPr>
        <p:spPr>
          <a:xfrm>
            <a:off x="838200" y="2176607"/>
            <a:ext cx="10515600" cy="3660775"/>
          </a:xfrm>
        </p:spPr>
        <p:txBody>
          <a:bodyPr/>
          <a:lstStyle/>
          <a:p>
            <a:r>
              <a:rPr lang="nb-NO" sz="2400" dirty="0"/>
              <a:t>Forstyrrelser i selvopplevelse kan lede til andre vanlige symptomer ved psykoselidelser, særlig ved schizofreni</a:t>
            </a:r>
          </a:p>
          <a:p>
            <a:pPr lvl="1"/>
            <a:r>
              <a:rPr lang="nb-NO" altLang="nb-NO" sz="2000" dirty="0">
                <a:latin typeface="Calibri" panose="020F0502020204030204" pitchFamily="34" charset="0"/>
              </a:rPr>
              <a:t>Men kan også forekomme (i mildere former) ved angst, depresjon og traumelidelser, uten at det utvikler seg til psykose</a:t>
            </a:r>
          </a:p>
          <a:p>
            <a:pPr lvl="1"/>
            <a:endParaRPr lang="nb-NO" sz="2000" dirty="0">
              <a:latin typeface="Calibri" panose="020F0502020204030204" pitchFamily="34" charset="0"/>
            </a:endParaRPr>
          </a:p>
          <a:p>
            <a:r>
              <a:rPr lang="nb-NO" altLang="nb-NO" sz="2400" dirty="0">
                <a:latin typeface="Calibri" panose="020F0502020204030204" pitchFamily="34" charset="0"/>
              </a:rPr>
              <a:t>Forstyrrelsene kan komme og gå eller bli mer vedvarende, men variere i styrke. De kan også være til stede mellom psykotiske episoder</a:t>
            </a:r>
          </a:p>
          <a:p>
            <a:endParaRPr lang="nb-NO" dirty="0"/>
          </a:p>
        </p:txBody>
      </p:sp>
    </p:spTree>
    <p:extLst>
      <p:ext uri="{BB962C8B-B14F-4D97-AF65-F5344CB8AC3E}">
        <p14:creationId xmlns:p14="http://schemas.microsoft.com/office/powerpoint/2010/main" val="8664954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ltLang="nb-NO" dirty="0">
                <a:latin typeface="Calibri" pitchFamily="34" charset="0"/>
              </a:rPr>
              <a:t>Plan for forelesningen</a:t>
            </a:r>
            <a:endParaRPr lang="nb-NO" dirty="0"/>
          </a:p>
        </p:txBody>
      </p:sp>
      <p:sp>
        <p:nvSpPr>
          <p:cNvPr id="3" name="Plassholder for innhold 2"/>
          <p:cNvSpPr>
            <a:spLocks noGrp="1"/>
          </p:cNvSpPr>
          <p:nvPr>
            <p:ph idx="1"/>
          </p:nvPr>
        </p:nvSpPr>
        <p:spPr/>
        <p:txBody>
          <a:bodyPr/>
          <a:lstStyle/>
          <a:p>
            <a:r>
              <a:rPr lang="nb-NO" altLang="nb-NO" dirty="0">
                <a:latin typeface="Calibri" panose="020F0502020204030204" pitchFamily="34" charset="0"/>
              </a:rPr>
              <a:t>Hva er psykose? Symptomer og begreper </a:t>
            </a:r>
          </a:p>
          <a:p>
            <a:endParaRPr lang="nb-NO" altLang="nb-NO" dirty="0">
              <a:latin typeface="Calibri" panose="020F0502020204030204" pitchFamily="34" charset="0"/>
            </a:endParaRPr>
          </a:p>
          <a:p>
            <a:r>
              <a:rPr lang="nb-NO" altLang="nb-NO" dirty="0">
                <a:latin typeface="Calibri" panose="020F0502020204030204" pitchFamily="34" charset="0"/>
              </a:rPr>
              <a:t>Hva er forstyrrelser i selvopplevelse?</a:t>
            </a:r>
          </a:p>
          <a:p>
            <a:endParaRPr lang="nb-NO" altLang="nb-NO" dirty="0">
              <a:latin typeface="Calibri" panose="020F0502020204030204" pitchFamily="34" charset="0"/>
            </a:endParaRPr>
          </a:p>
          <a:p>
            <a:r>
              <a:rPr lang="nb-NO" altLang="nb-NO" dirty="0">
                <a:latin typeface="Calibri" panose="020F0502020204030204" pitchFamily="34" charset="0"/>
              </a:rPr>
              <a:t>Hvordan forstå psykoseutvikling i lys av forstyrrelser i selvopplevelse ?</a:t>
            </a:r>
          </a:p>
          <a:p>
            <a:endParaRPr lang="nb-NO" dirty="0"/>
          </a:p>
        </p:txBody>
      </p:sp>
    </p:spTree>
    <p:extLst>
      <p:ext uri="{BB962C8B-B14F-4D97-AF65-F5344CB8AC3E}">
        <p14:creationId xmlns:p14="http://schemas.microsoft.com/office/powerpoint/2010/main" val="30207572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ltLang="nb-NO" dirty="0">
                <a:latin typeface="Calibri" panose="020F0502020204030204" pitchFamily="34" charset="0"/>
              </a:rPr>
              <a:t>Utvikling av vrangforestillinger og hallusinasjoner</a:t>
            </a:r>
            <a:endParaRPr lang="nb-NO" dirty="0"/>
          </a:p>
        </p:txBody>
      </p:sp>
      <p:sp>
        <p:nvSpPr>
          <p:cNvPr id="3" name="Plassholder for innhold 2"/>
          <p:cNvSpPr>
            <a:spLocks noGrp="1"/>
          </p:cNvSpPr>
          <p:nvPr>
            <p:ph idx="1"/>
          </p:nvPr>
        </p:nvSpPr>
        <p:spPr>
          <a:xfrm>
            <a:off x="838200" y="1991880"/>
            <a:ext cx="6190673" cy="3660775"/>
          </a:xfrm>
        </p:spPr>
        <p:txBody>
          <a:bodyPr>
            <a:normAutofit/>
          </a:bodyPr>
          <a:lstStyle/>
          <a:p>
            <a:r>
              <a:rPr lang="nb-NO" altLang="nb-NO" sz="2000" dirty="0">
                <a:latin typeface="Calibri" panose="020F0502020204030204" pitchFamily="34" charset="0"/>
              </a:rPr>
              <a:t>Eksisterer jeg? Er jeg kanskje en figur i en bok?</a:t>
            </a:r>
          </a:p>
          <a:p>
            <a:r>
              <a:rPr lang="nb-NO" altLang="nb-NO" sz="2000" dirty="0">
                <a:latin typeface="Calibri" panose="020F0502020204030204" pitchFamily="34" charset="0"/>
              </a:rPr>
              <a:t>Er verden en illusjon? Er det egentlig som i Matrix eller Truman show?</a:t>
            </a:r>
          </a:p>
          <a:p>
            <a:r>
              <a:rPr lang="nb-NO" altLang="nb-NO" sz="2000" dirty="0">
                <a:latin typeface="Calibri" panose="020F0502020204030204" pitchFamily="34" charset="0"/>
              </a:rPr>
              <a:t>Tankene mine føles fremmede – er det noen som skriver tankene mine?</a:t>
            </a:r>
          </a:p>
          <a:p>
            <a:r>
              <a:rPr lang="nb-NO" altLang="nb-NO" sz="2000" dirty="0">
                <a:latin typeface="Calibri" panose="020F0502020204030204" pitchFamily="34" charset="0"/>
              </a:rPr>
              <a:t>Jeg føler meg som en robot. Det må være noen andre som styrer meg</a:t>
            </a:r>
          </a:p>
          <a:p>
            <a:r>
              <a:rPr lang="nb-NO" altLang="nb-NO" sz="2000" dirty="0">
                <a:latin typeface="Calibri" panose="020F0502020204030204" pitchFamily="34" charset="0"/>
              </a:rPr>
              <a:t>Det kan ikke være mine tanker – </a:t>
            </a:r>
            <a:r>
              <a:rPr lang="nb-NO" altLang="nb-NO" sz="2000" dirty="0" smtClean="0">
                <a:latin typeface="Calibri" panose="020F0502020204030204" pitchFamily="34" charset="0"/>
              </a:rPr>
              <a:t>kanskje det er en demon</a:t>
            </a:r>
            <a:endParaRPr lang="nb-NO" sz="2000" dirty="0"/>
          </a:p>
        </p:txBody>
      </p:sp>
      <p:pic>
        <p:nvPicPr>
          <p:cNvPr id="4" name="Bild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80492" y="1991880"/>
            <a:ext cx="3145877" cy="3145877"/>
          </a:xfrm>
          <a:prstGeom prst="rect">
            <a:avLst/>
          </a:prstGeom>
        </p:spPr>
      </p:pic>
      <p:sp>
        <p:nvSpPr>
          <p:cNvPr id="5" name="TekstSylinder 4"/>
          <p:cNvSpPr txBox="1"/>
          <p:nvPr/>
        </p:nvSpPr>
        <p:spPr>
          <a:xfrm>
            <a:off x="7880492" y="5137757"/>
            <a:ext cx="2374291" cy="276999"/>
          </a:xfrm>
          <a:prstGeom prst="rect">
            <a:avLst/>
          </a:prstGeom>
          <a:noFill/>
        </p:spPr>
        <p:txBody>
          <a:bodyPr wrap="square" rtlCol="0">
            <a:spAutoFit/>
          </a:bodyPr>
          <a:lstStyle/>
          <a:p>
            <a:r>
              <a:rPr lang="nb-NO" sz="1200" dirty="0" smtClean="0"/>
              <a:t>© </a:t>
            </a:r>
            <a:r>
              <a:rPr lang="nb-NO" sz="1200" dirty="0" err="1" smtClean="0"/>
              <a:t>Pixabay</a:t>
            </a:r>
            <a:endParaRPr lang="nb-NO" sz="1200" dirty="0"/>
          </a:p>
        </p:txBody>
      </p:sp>
    </p:spTree>
    <p:extLst>
      <p:ext uri="{BB962C8B-B14F-4D97-AF65-F5344CB8AC3E}">
        <p14:creationId xmlns:p14="http://schemas.microsoft.com/office/powerpoint/2010/main" val="21701221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ltLang="nb-NO" dirty="0">
                <a:latin typeface="Calibri" panose="020F0502020204030204" pitchFamily="34" charset="0"/>
              </a:rPr>
              <a:t>Utvikling av </a:t>
            </a:r>
            <a:r>
              <a:rPr lang="nb-NO" altLang="nb-NO" dirty="0" smtClean="0">
                <a:latin typeface="Calibri" panose="020F0502020204030204" pitchFamily="34" charset="0"/>
              </a:rPr>
              <a:t>negative </a:t>
            </a:r>
            <a:r>
              <a:rPr lang="nb-NO" altLang="nb-NO" dirty="0">
                <a:latin typeface="Calibri" panose="020F0502020204030204" pitchFamily="34" charset="0"/>
              </a:rPr>
              <a:t>symptomer</a:t>
            </a:r>
            <a:endParaRPr lang="nb-NO" dirty="0"/>
          </a:p>
        </p:txBody>
      </p:sp>
      <p:sp>
        <p:nvSpPr>
          <p:cNvPr id="3" name="Plassholder for innhold 2"/>
          <p:cNvSpPr>
            <a:spLocks noGrp="1"/>
          </p:cNvSpPr>
          <p:nvPr>
            <p:ph idx="1"/>
          </p:nvPr>
        </p:nvSpPr>
        <p:spPr>
          <a:xfrm>
            <a:off x="838200" y="1825625"/>
            <a:ext cx="6606309" cy="3660775"/>
          </a:xfrm>
        </p:spPr>
        <p:txBody>
          <a:bodyPr>
            <a:normAutofit/>
          </a:bodyPr>
          <a:lstStyle/>
          <a:p>
            <a:r>
              <a:rPr lang="nb-NO" altLang="nb-NO" sz="2000" dirty="0">
                <a:latin typeface="Calibri" panose="020F0502020204030204" pitchFamily="34" charset="0"/>
              </a:rPr>
              <a:t>”Det føles som en usynlig vegg mellom meg og verden” - </a:t>
            </a:r>
            <a:r>
              <a:rPr lang="nb-NO" altLang="nb-NO" sz="2000" dirty="0">
                <a:solidFill>
                  <a:schemeClr val="accent1"/>
                </a:solidFill>
                <a:latin typeface="Calibri" panose="020F0502020204030204" pitchFamily="34" charset="0"/>
              </a:rPr>
              <a:t>sosial og følelsesmessig tilbaketrekning</a:t>
            </a:r>
          </a:p>
          <a:p>
            <a:endParaRPr lang="nb-NO" altLang="nb-NO" sz="2000" dirty="0">
              <a:solidFill>
                <a:schemeClr val="accent1"/>
              </a:solidFill>
              <a:latin typeface="Calibri" panose="020F0502020204030204" pitchFamily="34" charset="0"/>
            </a:endParaRPr>
          </a:p>
          <a:p>
            <a:r>
              <a:rPr lang="nb-NO" altLang="nb-NO" sz="2000" dirty="0">
                <a:latin typeface="Calibri" panose="020F0502020204030204" pitchFamily="34" charset="0"/>
              </a:rPr>
              <a:t>”Det er som om jeg ikke er her på ordentlig, og som om det som foregår ikke angår meg” – </a:t>
            </a:r>
            <a:r>
              <a:rPr lang="nb-NO" altLang="nb-NO" sz="2000" dirty="0">
                <a:solidFill>
                  <a:schemeClr val="accent1"/>
                </a:solidFill>
                <a:latin typeface="Calibri" panose="020F0502020204030204" pitchFamily="34" charset="0"/>
              </a:rPr>
              <a:t>apati</a:t>
            </a:r>
          </a:p>
          <a:p>
            <a:endParaRPr lang="nb-NO" altLang="nb-NO" sz="2000" dirty="0">
              <a:solidFill>
                <a:schemeClr val="accent1"/>
              </a:solidFill>
              <a:latin typeface="Calibri" panose="020F0502020204030204" pitchFamily="34" charset="0"/>
            </a:endParaRPr>
          </a:p>
          <a:p>
            <a:r>
              <a:rPr lang="nb-NO" altLang="nb-NO" sz="2000" dirty="0">
                <a:latin typeface="Calibri" panose="020F0502020204030204" pitchFamily="34" charset="0"/>
              </a:rPr>
              <a:t>”Det er som om følelsene mine ikke er mine/jeg observerer mine egne følelser” - </a:t>
            </a:r>
            <a:r>
              <a:rPr lang="nb-NO" altLang="nb-NO" sz="2000" dirty="0">
                <a:solidFill>
                  <a:schemeClr val="accent1"/>
                </a:solidFill>
                <a:latin typeface="Calibri" panose="020F0502020204030204" pitchFamily="34" charset="0"/>
              </a:rPr>
              <a:t>affektmatthet</a:t>
            </a:r>
            <a:endParaRPr lang="nb-NO" altLang="nb-NO" sz="2000" dirty="0">
              <a:latin typeface="Calibri" panose="020F0502020204030204" pitchFamily="34" charset="0"/>
            </a:endParaRPr>
          </a:p>
          <a:p>
            <a:endParaRPr lang="nb-NO" dirty="0"/>
          </a:p>
        </p:txBody>
      </p:sp>
      <p:pic>
        <p:nvPicPr>
          <p:cNvPr id="4" name="Bild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949045" y="2038061"/>
            <a:ext cx="3560618" cy="2373745"/>
          </a:xfrm>
          <a:prstGeom prst="rect">
            <a:avLst/>
          </a:prstGeom>
        </p:spPr>
      </p:pic>
      <p:sp>
        <p:nvSpPr>
          <p:cNvPr id="6" name="TekstSylinder 5"/>
          <p:cNvSpPr txBox="1"/>
          <p:nvPr/>
        </p:nvSpPr>
        <p:spPr>
          <a:xfrm>
            <a:off x="7949045" y="4482180"/>
            <a:ext cx="2374291" cy="276999"/>
          </a:xfrm>
          <a:prstGeom prst="rect">
            <a:avLst/>
          </a:prstGeom>
          <a:noFill/>
        </p:spPr>
        <p:txBody>
          <a:bodyPr wrap="square" rtlCol="0">
            <a:spAutoFit/>
          </a:bodyPr>
          <a:lstStyle/>
          <a:p>
            <a:r>
              <a:rPr lang="nb-NO" sz="1200" dirty="0" smtClean="0"/>
              <a:t>© Andrew </a:t>
            </a:r>
            <a:r>
              <a:rPr lang="nb-NO" sz="1200" dirty="0" err="1" smtClean="0"/>
              <a:t>Neel</a:t>
            </a:r>
            <a:r>
              <a:rPr lang="nb-NO" sz="1200" dirty="0" smtClean="0"/>
              <a:t>, </a:t>
            </a:r>
            <a:r>
              <a:rPr lang="nb-NO" sz="1200" dirty="0" err="1" smtClean="0"/>
              <a:t>Pixabay</a:t>
            </a:r>
            <a:endParaRPr lang="nb-NO" sz="1200" dirty="0"/>
          </a:p>
        </p:txBody>
      </p:sp>
    </p:spTree>
    <p:extLst>
      <p:ext uri="{BB962C8B-B14F-4D97-AF65-F5344CB8AC3E}">
        <p14:creationId xmlns:p14="http://schemas.microsoft.com/office/powerpoint/2010/main" val="27045286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Desorganisering av tanker og handlinger</a:t>
            </a:r>
          </a:p>
        </p:txBody>
      </p:sp>
      <p:sp>
        <p:nvSpPr>
          <p:cNvPr id="3" name="Plassholder for innhold 2"/>
          <p:cNvSpPr>
            <a:spLocks noGrp="1"/>
          </p:cNvSpPr>
          <p:nvPr>
            <p:ph idx="1"/>
          </p:nvPr>
        </p:nvSpPr>
        <p:spPr>
          <a:xfrm>
            <a:off x="838200" y="1659098"/>
            <a:ext cx="6948055" cy="3660775"/>
          </a:xfrm>
        </p:spPr>
        <p:txBody>
          <a:bodyPr>
            <a:normAutofit/>
          </a:bodyPr>
          <a:lstStyle/>
          <a:p>
            <a:pPr marL="0" indent="0">
              <a:buNone/>
            </a:pPr>
            <a:r>
              <a:rPr lang="nb-NO" altLang="nb-NO" sz="2400" dirty="0">
                <a:latin typeface="Calibri" panose="020F0502020204030204" pitchFamily="34" charset="0"/>
              </a:rPr>
              <a:t>Når følelsen av hvem man er blir uklar, blir det også vanskelig å vite hva man vil, og hva som er viktig å fokusere på:</a:t>
            </a:r>
          </a:p>
          <a:p>
            <a:pPr lvl="1"/>
            <a:r>
              <a:rPr lang="nb-NO" altLang="nb-NO" sz="2000" dirty="0">
                <a:latin typeface="Calibri" panose="020F0502020204030204" pitchFamily="34" charset="0"/>
              </a:rPr>
              <a:t>Tanker og det man sier blir «rotete», henger ikke sammen</a:t>
            </a:r>
          </a:p>
          <a:p>
            <a:pPr lvl="1"/>
            <a:r>
              <a:rPr lang="nb-NO" altLang="nb-NO" sz="2000" dirty="0">
                <a:latin typeface="Calibri" panose="020F0502020204030204" pitchFamily="34" charset="0"/>
              </a:rPr>
              <a:t>Ambivalens, problemer med enkle valg i hverdagen</a:t>
            </a:r>
          </a:p>
          <a:p>
            <a:pPr lvl="1"/>
            <a:r>
              <a:rPr lang="nb-NO" altLang="nb-NO" sz="2000" dirty="0">
                <a:latin typeface="Calibri" panose="020F0502020204030204" pitchFamily="34" charset="0"/>
              </a:rPr>
              <a:t>Henger seg opp i detaljer, som for eksempel enkelte ord, mister helheten av synet</a:t>
            </a:r>
          </a:p>
          <a:p>
            <a:pPr lvl="1"/>
            <a:r>
              <a:rPr lang="nb-NO" altLang="nb-NO" sz="2000" dirty="0">
                <a:latin typeface="Calibri" panose="020F0502020204030204" pitchFamily="34" charset="0"/>
              </a:rPr>
              <a:t>Undring og forvirring i forhold til det man skal gjøre og dagligdagse hendelser</a:t>
            </a:r>
            <a:endParaRPr lang="nb-NO" sz="2000" dirty="0"/>
          </a:p>
          <a:p>
            <a:endParaRPr lang="nb-NO" sz="2400" dirty="0"/>
          </a:p>
        </p:txBody>
      </p:sp>
      <p:pic>
        <p:nvPicPr>
          <p:cNvPr id="4" name="Bild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447898" y="1779877"/>
            <a:ext cx="2534139" cy="3419218"/>
          </a:xfrm>
          <a:prstGeom prst="rect">
            <a:avLst/>
          </a:prstGeom>
        </p:spPr>
      </p:pic>
      <p:sp>
        <p:nvSpPr>
          <p:cNvPr id="5" name="TekstSylinder 4"/>
          <p:cNvSpPr txBox="1"/>
          <p:nvPr/>
        </p:nvSpPr>
        <p:spPr>
          <a:xfrm>
            <a:off x="8447898" y="5244299"/>
            <a:ext cx="2374291" cy="276999"/>
          </a:xfrm>
          <a:prstGeom prst="rect">
            <a:avLst/>
          </a:prstGeom>
          <a:noFill/>
        </p:spPr>
        <p:txBody>
          <a:bodyPr wrap="square" rtlCol="0">
            <a:spAutoFit/>
          </a:bodyPr>
          <a:lstStyle/>
          <a:p>
            <a:r>
              <a:rPr lang="nb-NO" sz="1200" dirty="0" smtClean="0"/>
              <a:t>© </a:t>
            </a:r>
            <a:r>
              <a:rPr lang="nb-NO" sz="1200" dirty="0" err="1" smtClean="0"/>
              <a:t>Pixabay</a:t>
            </a:r>
            <a:endParaRPr lang="nb-NO" sz="1200" dirty="0"/>
          </a:p>
        </p:txBody>
      </p:sp>
    </p:spTree>
    <p:extLst>
      <p:ext uri="{BB962C8B-B14F-4D97-AF65-F5344CB8AC3E}">
        <p14:creationId xmlns:p14="http://schemas.microsoft.com/office/powerpoint/2010/main" val="32769433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Hvorfor er kunnskap om selvforstyrrelser </a:t>
            </a:r>
            <a:r>
              <a:rPr lang="nb-NO" dirty="0" smtClean="0"/>
              <a:t>viktig?</a:t>
            </a:r>
            <a:endParaRPr lang="nb-NO" dirty="0"/>
          </a:p>
        </p:txBody>
      </p:sp>
      <p:sp>
        <p:nvSpPr>
          <p:cNvPr id="3" name="Plassholder for innhold 2"/>
          <p:cNvSpPr>
            <a:spLocks noGrp="1"/>
          </p:cNvSpPr>
          <p:nvPr>
            <p:ph idx="1"/>
          </p:nvPr>
        </p:nvSpPr>
        <p:spPr>
          <a:xfrm>
            <a:off x="838200" y="2077390"/>
            <a:ext cx="10515600" cy="3660775"/>
          </a:xfrm>
        </p:spPr>
        <p:txBody>
          <a:bodyPr/>
          <a:lstStyle/>
          <a:p>
            <a:r>
              <a:rPr lang="nb-NO" altLang="nb-NO" sz="2000" dirty="0">
                <a:latin typeface="Calibri" panose="020F0502020204030204" pitchFamily="34" charset="0"/>
                <a:cs typeface="Calibri" panose="020F0502020204030204" pitchFamily="34" charset="0"/>
              </a:rPr>
              <a:t>Gir mulighet for større </a:t>
            </a:r>
            <a:r>
              <a:rPr lang="nb-NO" altLang="nb-NO" sz="2000" i="1" dirty="0">
                <a:latin typeface="Calibri" panose="020F0502020204030204" pitchFamily="34" charset="0"/>
                <a:cs typeface="Calibri" panose="020F0502020204030204" pitchFamily="34" charset="0"/>
              </a:rPr>
              <a:t>forståelse </a:t>
            </a:r>
            <a:r>
              <a:rPr lang="nb-NO" altLang="nb-NO" sz="2000" dirty="0">
                <a:latin typeface="Calibri" panose="020F0502020204030204" pitchFamily="34" charset="0"/>
                <a:cs typeface="Calibri" panose="020F0502020204030204" pitchFamily="34" charset="0"/>
              </a:rPr>
              <a:t>av personens opplevelser og problemer med å mestre hverdagen </a:t>
            </a:r>
          </a:p>
          <a:p>
            <a:endParaRPr lang="nb-NO" altLang="nb-NO" sz="2000" dirty="0">
              <a:latin typeface="Calibri" panose="020F0502020204030204" pitchFamily="34" charset="0"/>
              <a:cs typeface="Calibri" panose="020F0502020204030204" pitchFamily="34" charset="0"/>
            </a:endParaRPr>
          </a:p>
          <a:p>
            <a:r>
              <a:rPr lang="nb-NO" altLang="nb-NO" sz="2000" dirty="0">
                <a:latin typeface="Calibri" panose="020F0502020204030204" pitchFamily="34" charset="0"/>
                <a:cs typeface="Calibri" panose="020F0502020204030204" pitchFamily="34" charset="0"/>
              </a:rPr>
              <a:t>Derfor også viktig i formidling av informasjon og kunnskap til familie og pasient</a:t>
            </a:r>
          </a:p>
          <a:p>
            <a:pPr lvl="1"/>
            <a:endParaRPr lang="nb-NO" altLang="nb-NO" sz="1800" dirty="0">
              <a:latin typeface="Calibri" panose="020F0502020204030204" pitchFamily="34" charset="0"/>
              <a:cs typeface="Calibri" panose="020F0502020204030204" pitchFamily="34" charset="0"/>
            </a:endParaRPr>
          </a:p>
          <a:p>
            <a:r>
              <a:rPr lang="nb-NO" altLang="nb-NO" sz="2000" dirty="0">
                <a:latin typeface="Calibri" panose="020F0502020204030204" pitchFamily="34" charset="0"/>
                <a:cs typeface="Calibri" panose="020F0502020204030204" pitchFamily="34" charset="0"/>
              </a:rPr>
              <a:t>Gir bedre mulighet for at personen kan </a:t>
            </a:r>
            <a:r>
              <a:rPr lang="nb-NO" altLang="nb-NO" sz="2000" i="1" dirty="0">
                <a:latin typeface="Calibri" panose="020F0502020204030204" pitchFamily="34" charset="0"/>
                <a:cs typeface="Calibri" panose="020F0502020204030204" pitchFamily="34" charset="0"/>
              </a:rPr>
              <a:t>føle seg forstått</a:t>
            </a:r>
            <a:r>
              <a:rPr lang="nb-NO" altLang="nb-NO" sz="2000" dirty="0">
                <a:latin typeface="Calibri" panose="020F0502020204030204" pitchFamily="34" charset="0"/>
                <a:cs typeface="Calibri" panose="020F0502020204030204" pitchFamily="34" charset="0"/>
              </a:rPr>
              <a:t>, ved å fokusere på personens opplevelse av seg selv og omverden, og få hjelp til å sette ord på disse opplevelsene</a:t>
            </a:r>
            <a:endParaRPr lang="nb-NO" sz="2400" dirty="0"/>
          </a:p>
          <a:p>
            <a:endParaRPr lang="nb-NO" dirty="0"/>
          </a:p>
        </p:txBody>
      </p:sp>
    </p:spTree>
    <p:extLst>
      <p:ext uri="{BB962C8B-B14F-4D97-AF65-F5344CB8AC3E}">
        <p14:creationId xmlns:p14="http://schemas.microsoft.com/office/powerpoint/2010/main" val="41723065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Spørsmål, kommentarer?</a:t>
            </a:r>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932850" y="1587533"/>
            <a:ext cx="4024312" cy="4251325"/>
          </a:xfrm>
          <a:prstGeom prst="rect">
            <a:avLst/>
          </a:prstGeom>
        </p:spPr>
      </p:pic>
    </p:spTree>
    <p:extLst>
      <p:ext uri="{BB962C8B-B14F-4D97-AF65-F5344CB8AC3E}">
        <p14:creationId xmlns:p14="http://schemas.microsoft.com/office/powerpoint/2010/main" val="19244259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Takk for meg!</a:t>
            </a:r>
            <a:endParaRPr lang="nb-NO" dirty="0"/>
          </a:p>
        </p:txBody>
      </p:sp>
      <p:pic>
        <p:nvPicPr>
          <p:cNvPr id="6" name="Bilde 5"/>
          <p:cNvPicPr>
            <a:picLocks noChangeAspect="1"/>
          </p:cNvPicPr>
          <p:nvPr/>
        </p:nvPicPr>
        <p:blipFill>
          <a:blip r:embed="rId2"/>
          <a:stretch>
            <a:fillRect/>
          </a:stretch>
        </p:blipFill>
        <p:spPr>
          <a:xfrm>
            <a:off x="998975" y="1471126"/>
            <a:ext cx="5252197" cy="4329837"/>
          </a:xfrm>
          <a:prstGeom prst="rect">
            <a:avLst/>
          </a:prstGeom>
        </p:spPr>
      </p:pic>
      <p:pic>
        <p:nvPicPr>
          <p:cNvPr id="5" name="Bilde 4"/>
          <p:cNvPicPr>
            <a:picLocks noChangeAspect="1"/>
          </p:cNvPicPr>
          <p:nvPr/>
        </p:nvPicPr>
        <p:blipFill>
          <a:blip r:embed="rId3"/>
          <a:stretch>
            <a:fillRect/>
          </a:stretch>
        </p:blipFill>
        <p:spPr>
          <a:xfrm>
            <a:off x="6830706" y="1498402"/>
            <a:ext cx="4523094" cy="4302561"/>
          </a:xfrm>
          <a:prstGeom prst="rect">
            <a:avLst/>
          </a:prstGeom>
        </p:spPr>
      </p:pic>
    </p:spTree>
    <p:extLst>
      <p:ext uri="{BB962C8B-B14F-4D97-AF65-F5344CB8AC3E}">
        <p14:creationId xmlns:p14="http://schemas.microsoft.com/office/powerpoint/2010/main" val="39875892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Hva er psykose?</a:t>
            </a:r>
            <a:endParaRPr lang="nb-NO" dirty="0"/>
          </a:p>
        </p:txBody>
      </p:sp>
      <p:sp>
        <p:nvSpPr>
          <p:cNvPr id="3" name="Plassholder for innhold 2"/>
          <p:cNvSpPr>
            <a:spLocks noGrp="1"/>
          </p:cNvSpPr>
          <p:nvPr>
            <p:ph idx="1"/>
          </p:nvPr>
        </p:nvSpPr>
        <p:spPr>
          <a:xfrm>
            <a:off x="838200" y="1539297"/>
            <a:ext cx="10515600" cy="3660775"/>
          </a:xfrm>
        </p:spPr>
        <p:txBody>
          <a:bodyPr>
            <a:normAutofit/>
          </a:bodyPr>
          <a:lstStyle/>
          <a:p>
            <a:pPr marL="0" indent="0">
              <a:buNone/>
            </a:pPr>
            <a:r>
              <a:rPr lang="nb-NO" altLang="nb-NO" sz="2400" dirty="0">
                <a:latin typeface="Calibri" panose="020F0502020204030204" pitchFamily="34" charset="0"/>
              </a:rPr>
              <a:t>E</a:t>
            </a:r>
            <a:r>
              <a:rPr lang="nb-NO" altLang="nb-NO" sz="2400" dirty="0" smtClean="0">
                <a:latin typeface="Calibri" panose="020F0502020204030204" pitchFamily="34" charset="0"/>
              </a:rPr>
              <a:t>n </a:t>
            </a:r>
            <a:r>
              <a:rPr lang="nb-NO" altLang="nb-NO" sz="2400" b="1" dirty="0">
                <a:latin typeface="Calibri" panose="020F0502020204030204" pitchFamily="34" charset="0"/>
              </a:rPr>
              <a:t>forvirringstilstand</a:t>
            </a:r>
            <a:r>
              <a:rPr lang="nb-NO" altLang="nb-NO" sz="2400" dirty="0">
                <a:latin typeface="Calibri" panose="020F0502020204030204" pitchFamily="34" charset="0"/>
              </a:rPr>
              <a:t> med redusert kontroll over tanker, følelser, sanseinntrykk og </a:t>
            </a:r>
            <a:r>
              <a:rPr lang="nb-NO" altLang="nb-NO" sz="2400" dirty="0" smtClean="0">
                <a:latin typeface="Calibri" panose="020F0502020204030204" pitchFamily="34" charset="0"/>
              </a:rPr>
              <a:t>handlinger. I en slik tilstand kan man oppleve </a:t>
            </a:r>
            <a:r>
              <a:rPr lang="nb-NO" altLang="nb-NO" sz="2400" dirty="0">
                <a:latin typeface="Calibri" panose="020F0502020204030204" pitchFamily="34" charset="0"/>
              </a:rPr>
              <a:t>og tro på ting som ikke er </a:t>
            </a:r>
            <a:r>
              <a:rPr lang="nb-NO" altLang="nb-NO" sz="2400" dirty="0" smtClean="0">
                <a:latin typeface="Calibri" panose="020F0502020204030204" pitchFamily="34" charset="0"/>
              </a:rPr>
              <a:t>virkelig</a:t>
            </a:r>
            <a:endParaRPr lang="nb-NO" altLang="nb-NO" sz="2400" dirty="0">
              <a:latin typeface="Calibri" panose="020F0502020204030204" pitchFamily="34" charset="0"/>
            </a:endParaRPr>
          </a:p>
          <a:p>
            <a:endParaRPr lang="nb-NO" altLang="nb-NO" sz="2000" i="1" dirty="0">
              <a:latin typeface="Calibri" panose="020F0502020204030204" pitchFamily="34" charset="0"/>
            </a:endParaRPr>
          </a:p>
          <a:p>
            <a:pPr marL="0" indent="0">
              <a:buNone/>
            </a:pPr>
            <a:r>
              <a:rPr lang="nb-NO" altLang="nb-NO" sz="2000" dirty="0">
                <a:latin typeface="Calibri" panose="020F0502020204030204" pitchFamily="34" charset="0"/>
              </a:rPr>
              <a:t>Dette er vanlige symptomer: </a:t>
            </a:r>
          </a:p>
          <a:p>
            <a:r>
              <a:rPr lang="nb-NO" altLang="nb-NO" sz="2000" b="1" dirty="0">
                <a:latin typeface="Calibri" panose="020F0502020204030204" pitchFamily="34" charset="0"/>
              </a:rPr>
              <a:t>Vrangforestillinger – </a:t>
            </a:r>
            <a:r>
              <a:rPr lang="nb-NO" altLang="nb-NO" sz="2000" dirty="0">
                <a:latin typeface="Calibri" panose="020F0502020204030204" pitchFamily="34" charset="0"/>
              </a:rPr>
              <a:t>virkeligheten feiltolkes</a:t>
            </a:r>
            <a:endParaRPr lang="nb-NO" altLang="nb-NO" sz="2000" b="1" dirty="0">
              <a:latin typeface="Calibri" panose="020F0502020204030204" pitchFamily="34" charset="0"/>
            </a:endParaRPr>
          </a:p>
          <a:p>
            <a:r>
              <a:rPr lang="nb-NO" altLang="nb-NO" sz="2000" b="1" dirty="0">
                <a:latin typeface="Calibri" panose="020F0502020204030204" pitchFamily="34" charset="0"/>
              </a:rPr>
              <a:t>Hallusinasjoner – </a:t>
            </a:r>
            <a:r>
              <a:rPr lang="nb-NO" altLang="nb-NO" sz="2000" dirty="0">
                <a:latin typeface="Calibri" panose="020F0502020204030204" pitchFamily="34" charset="0"/>
              </a:rPr>
              <a:t>ser og hører ting som ikke er der, f.eks. hører stemmer. Kan gjelde alle sanser</a:t>
            </a:r>
            <a:endParaRPr lang="nb-NO" altLang="nb-NO" sz="2000" b="1" dirty="0">
              <a:latin typeface="Calibri" panose="020F0502020204030204" pitchFamily="34" charset="0"/>
            </a:endParaRPr>
          </a:p>
          <a:p>
            <a:r>
              <a:rPr lang="nb-NO" altLang="nb-NO" sz="2000" b="1" dirty="0">
                <a:latin typeface="Calibri" panose="020F0502020204030204" pitchFamily="34" charset="0"/>
              </a:rPr>
              <a:t>Tankeforstyrrelser</a:t>
            </a:r>
            <a:r>
              <a:rPr lang="nb-NO" altLang="nb-NO" sz="2000" dirty="0">
                <a:latin typeface="Calibri" panose="020F0502020204030204" pitchFamily="34" charset="0"/>
              </a:rPr>
              <a:t> – «rot» i tankene, de raser av gårde, henger ikke sammen osv.</a:t>
            </a:r>
          </a:p>
          <a:p>
            <a:r>
              <a:rPr lang="nb-NO" altLang="nb-NO" sz="2000" b="1" dirty="0">
                <a:latin typeface="Calibri" panose="020F0502020204030204" pitchFamily="34" charset="0"/>
              </a:rPr>
              <a:t>Desorganisering – </a:t>
            </a:r>
            <a:r>
              <a:rPr lang="nb-NO" altLang="nb-NO" sz="2000" dirty="0">
                <a:latin typeface="Calibri" panose="020F0502020204030204" pitchFamily="34" charset="0"/>
              </a:rPr>
              <a:t>forstyrret tale, oppfører seg rart, forstyrrelser i hverdagslige aktiviteter</a:t>
            </a:r>
          </a:p>
          <a:p>
            <a:r>
              <a:rPr lang="nb-NO" altLang="nb-NO" sz="2000" b="1" dirty="0">
                <a:latin typeface="Calibri" panose="020F0502020204030204" pitchFamily="34" charset="0"/>
              </a:rPr>
              <a:t>«Negative» symptomer </a:t>
            </a:r>
            <a:r>
              <a:rPr lang="nb-NO" altLang="nb-NO" sz="2000" dirty="0">
                <a:latin typeface="Calibri" panose="020F0502020204030204" pitchFamily="34" charset="0"/>
              </a:rPr>
              <a:t>– apati, «matt» i følelsene, sosial tilbaketrekning</a:t>
            </a:r>
          </a:p>
          <a:p>
            <a:endParaRPr lang="nb-NO" dirty="0"/>
          </a:p>
        </p:txBody>
      </p:sp>
    </p:spTree>
    <p:extLst>
      <p:ext uri="{BB962C8B-B14F-4D97-AF65-F5344CB8AC3E}">
        <p14:creationId xmlns:p14="http://schemas.microsoft.com/office/powerpoint/2010/main" val="9832606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ltLang="nb-NO" dirty="0">
                <a:latin typeface="Calibri" pitchFamily="34" charset="0"/>
              </a:rPr>
              <a:t>Psykoselidelser – diagnoser i ICD-10</a:t>
            </a:r>
            <a:endParaRPr lang="nb-NO" dirty="0"/>
          </a:p>
        </p:txBody>
      </p:sp>
      <p:sp>
        <p:nvSpPr>
          <p:cNvPr id="3" name="Plassholder for innhold 2"/>
          <p:cNvSpPr>
            <a:spLocks noGrp="1"/>
          </p:cNvSpPr>
          <p:nvPr>
            <p:ph sz="half" idx="1"/>
          </p:nvPr>
        </p:nvSpPr>
        <p:spPr/>
        <p:txBody>
          <a:bodyPr>
            <a:normAutofit lnSpcReduction="10000"/>
          </a:bodyPr>
          <a:lstStyle/>
          <a:p>
            <a:r>
              <a:rPr lang="nb-NO" altLang="nb-NO" sz="2400" dirty="0">
                <a:latin typeface="Calibri" panose="020F0502020204030204" pitchFamily="34" charset="0"/>
              </a:rPr>
              <a:t>Schizofrenispekter, paranoide og akutte psykoser</a:t>
            </a:r>
          </a:p>
          <a:p>
            <a:pPr lvl="1"/>
            <a:r>
              <a:rPr lang="nb-NO" altLang="nb-NO" sz="2000" dirty="0">
                <a:latin typeface="Calibri" panose="020F0502020204030204" pitchFamily="34" charset="0"/>
              </a:rPr>
              <a:t>F.20 Schizofreni</a:t>
            </a:r>
          </a:p>
          <a:p>
            <a:pPr lvl="1"/>
            <a:r>
              <a:rPr lang="nb-NO" altLang="nb-NO" sz="2000" dirty="0">
                <a:latin typeface="Calibri" panose="020F0502020204030204" pitchFamily="34" charset="0"/>
              </a:rPr>
              <a:t>F.21 </a:t>
            </a:r>
            <a:r>
              <a:rPr lang="nb-NO" altLang="nb-NO" sz="2000" dirty="0" err="1">
                <a:latin typeface="Calibri" panose="020F0502020204030204" pitchFamily="34" charset="0"/>
              </a:rPr>
              <a:t>Schizotyp</a:t>
            </a:r>
            <a:r>
              <a:rPr lang="nb-NO" altLang="nb-NO" sz="2000" dirty="0">
                <a:latin typeface="Calibri" panose="020F0502020204030204" pitchFamily="34" charset="0"/>
              </a:rPr>
              <a:t> lidelse</a:t>
            </a:r>
          </a:p>
          <a:p>
            <a:pPr lvl="1"/>
            <a:r>
              <a:rPr lang="nb-NO" altLang="nb-NO" sz="2000" dirty="0">
                <a:latin typeface="Calibri" panose="020F0502020204030204" pitchFamily="34" charset="0"/>
              </a:rPr>
              <a:t>F.22 Paranoide psykoser</a:t>
            </a:r>
          </a:p>
          <a:p>
            <a:pPr lvl="1"/>
            <a:r>
              <a:rPr lang="nb-NO" altLang="nb-NO" sz="2000" dirty="0">
                <a:latin typeface="Calibri" panose="020F0502020204030204" pitchFamily="34" charset="0"/>
              </a:rPr>
              <a:t>F.23 Akutte og forbigående psykoser</a:t>
            </a:r>
          </a:p>
          <a:p>
            <a:pPr lvl="1"/>
            <a:r>
              <a:rPr lang="nb-NO" altLang="nb-NO" sz="2000" dirty="0">
                <a:latin typeface="Calibri" panose="020F0502020204030204" pitchFamily="34" charset="0"/>
              </a:rPr>
              <a:t>F.24 Indusert psykose (vrangforestillingslidelse) </a:t>
            </a:r>
            <a:endParaRPr lang="nb-NO" altLang="nb-NO" sz="2000" i="1" dirty="0">
              <a:latin typeface="Calibri" panose="020F0502020204030204" pitchFamily="34" charset="0"/>
            </a:endParaRPr>
          </a:p>
          <a:p>
            <a:pPr lvl="1"/>
            <a:r>
              <a:rPr lang="nb-NO" altLang="nb-NO" sz="2000" dirty="0">
                <a:latin typeface="Calibri" panose="020F0502020204030204" pitchFamily="34" charset="0"/>
              </a:rPr>
              <a:t>F.25 </a:t>
            </a:r>
            <a:r>
              <a:rPr lang="nb-NO" altLang="nb-NO" sz="2000" dirty="0" err="1">
                <a:latin typeface="Calibri" panose="020F0502020204030204" pitchFamily="34" charset="0"/>
              </a:rPr>
              <a:t>Schizoaffektive</a:t>
            </a:r>
            <a:r>
              <a:rPr lang="nb-NO" altLang="nb-NO" sz="2000" dirty="0">
                <a:latin typeface="Calibri" panose="020F0502020204030204" pitchFamily="34" charset="0"/>
              </a:rPr>
              <a:t> lidelser</a:t>
            </a:r>
          </a:p>
          <a:p>
            <a:pPr lvl="1"/>
            <a:r>
              <a:rPr lang="nb-NO" altLang="nb-NO" sz="2000" dirty="0">
                <a:latin typeface="Calibri" panose="020F0502020204030204" pitchFamily="34" charset="0"/>
              </a:rPr>
              <a:t>F.28 Andre ikke-organiske psykoser</a:t>
            </a:r>
          </a:p>
          <a:p>
            <a:pPr lvl="1"/>
            <a:r>
              <a:rPr lang="nb-NO" altLang="nb-NO" sz="2000" dirty="0">
                <a:latin typeface="Calibri" panose="020F0502020204030204" pitchFamily="34" charset="0"/>
              </a:rPr>
              <a:t>F.29 Uspesifisert ikke-organisk psykose</a:t>
            </a:r>
          </a:p>
          <a:p>
            <a:endParaRPr lang="nb-NO" altLang="nb-NO" dirty="0">
              <a:latin typeface="Cambria" pitchFamily="18" charset="0"/>
            </a:endParaRPr>
          </a:p>
          <a:p>
            <a:endParaRPr lang="nb-NO" dirty="0"/>
          </a:p>
        </p:txBody>
      </p:sp>
      <p:sp>
        <p:nvSpPr>
          <p:cNvPr id="4" name="Plassholder for innhold 3"/>
          <p:cNvSpPr>
            <a:spLocks noGrp="1"/>
          </p:cNvSpPr>
          <p:nvPr>
            <p:ph sz="half" idx="2"/>
          </p:nvPr>
        </p:nvSpPr>
        <p:spPr/>
        <p:txBody>
          <a:bodyPr>
            <a:normAutofit lnSpcReduction="10000"/>
          </a:bodyPr>
          <a:lstStyle/>
          <a:p>
            <a:r>
              <a:rPr lang="nb-NO" altLang="nb-NO" sz="2400" dirty="0">
                <a:latin typeface="Calibri" panose="020F0502020204030204" pitchFamily="34" charset="0"/>
              </a:rPr>
              <a:t>Affektive psykoser</a:t>
            </a:r>
          </a:p>
          <a:p>
            <a:pPr lvl="1"/>
            <a:r>
              <a:rPr lang="nb-NO" altLang="nb-NO" sz="2000" dirty="0">
                <a:latin typeface="Calibri" panose="020F0502020204030204" pitchFamily="34" charset="0"/>
              </a:rPr>
              <a:t>F30-F33, Manisk episode, bipolar affektiv lidelse, depressiv episode, tilbakevendende depressiv lidelse – diagnosene kan inkludere psykotiske symptomer </a:t>
            </a:r>
          </a:p>
          <a:p>
            <a:r>
              <a:rPr lang="nb-NO" altLang="nb-NO" sz="2400" dirty="0">
                <a:latin typeface="Calibri" panose="020F0502020204030204" pitchFamily="34" charset="0"/>
              </a:rPr>
              <a:t>Rusutløste psykoser, F10-F19</a:t>
            </a:r>
          </a:p>
          <a:p>
            <a:r>
              <a:rPr lang="nb-NO" altLang="nb-NO" sz="2400" dirty="0">
                <a:latin typeface="Calibri" panose="020F0502020204030204" pitchFamily="34" charset="0"/>
              </a:rPr>
              <a:t>Organiske psykoser, F00-F09</a:t>
            </a:r>
          </a:p>
          <a:p>
            <a:endParaRPr lang="nb-NO" dirty="0"/>
          </a:p>
        </p:txBody>
      </p:sp>
    </p:spTree>
    <p:extLst>
      <p:ext uri="{BB962C8B-B14F-4D97-AF65-F5344CB8AC3E}">
        <p14:creationId xmlns:p14="http://schemas.microsoft.com/office/powerpoint/2010/main" val="39545807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Fra det normale til det psykotiske</a:t>
            </a:r>
            <a:endParaRPr lang="nb-NO" dirty="0"/>
          </a:p>
        </p:txBody>
      </p:sp>
      <p:sp>
        <p:nvSpPr>
          <p:cNvPr id="3" name="Plassholder for innhold 2"/>
          <p:cNvSpPr>
            <a:spLocks noGrp="1"/>
          </p:cNvSpPr>
          <p:nvPr>
            <p:ph idx="1"/>
          </p:nvPr>
        </p:nvSpPr>
        <p:spPr>
          <a:xfrm>
            <a:off x="838200" y="1825625"/>
            <a:ext cx="5990617" cy="3660775"/>
          </a:xfrm>
        </p:spPr>
        <p:txBody>
          <a:bodyPr>
            <a:normAutofit/>
          </a:bodyPr>
          <a:lstStyle/>
          <a:p>
            <a:pPr marL="0" indent="0">
              <a:buNone/>
            </a:pPr>
            <a:r>
              <a:rPr lang="nb-NO" altLang="nb-NO" sz="2400" dirty="0">
                <a:latin typeface="Calibri" panose="020F0502020204030204" pitchFamily="34" charset="0"/>
              </a:rPr>
              <a:t>Overgangen fra ”normal” tenkning til psykosesymptomer kan være gradvis og flytende: </a:t>
            </a:r>
          </a:p>
          <a:p>
            <a:pPr lvl="1">
              <a:buFontTx/>
              <a:buAutoNum type="arabicPeriod"/>
            </a:pPr>
            <a:r>
              <a:rPr lang="nb-NO" altLang="nb-NO" sz="2000" dirty="0">
                <a:latin typeface="Calibri" panose="020F0502020204030204" pitchFamily="34" charset="0"/>
              </a:rPr>
              <a:t>Å ha lite tillit til andre personer, ikke stole på</a:t>
            </a:r>
          </a:p>
          <a:p>
            <a:pPr lvl="1">
              <a:buFontTx/>
              <a:buAutoNum type="arabicPeriod"/>
            </a:pPr>
            <a:r>
              <a:rPr lang="nb-NO" altLang="nb-NO" sz="2000" dirty="0">
                <a:latin typeface="Calibri" panose="020F0502020204030204" pitchFamily="34" charset="0"/>
              </a:rPr>
              <a:t>Føle/tro at andre snakker om deg</a:t>
            </a:r>
          </a:p>
          <a:p>
            <a:pPr lvl="1">
              <a:buFontTx/>
              <a:buAutoNum type="arabicPeriod"/>
            </a:pPr>
            <a:r>
              <a:rPr lang="nb-NO" altLang="nb-NO" sz="2000" dirty="0">
                <a:latin typeface="Calibri" panose="020F0502020204030204" pitchFamily="34" charset="0"/>
              </a:rPr>
              <a:t>Tro at de snakker om noe dumt du gjorde i fortiden</a:t>
            </a:r>
          </a:p>
          <a:p>
            <a:pPr lvl="1">
              <a:buFontTx/>
              <a:buAutoNum type="arabicPeriod"/>
            </a:pPr>
            <a:r>
              <a:rPr lang="nb-NO" altLang="nb-NO" sz="2000" dirty="0">
                <a:latin typeface="Calibri" panose="020F0502020204030204" pitchFamily="34" charset="0"/>
              </a:rPr>
              <a:t>Tro at andre konspirerer mot deg, går sammen for å holde deg under oppsikt og plage deg</a:t>
            </a:r>
          </a:p>
          <a:p>
            <a:pPr lvl="1">
              <a:buFontTx/>
              <a:buAutoNum type="arabicPeriod"/>
            </a:pPr>
            <a:r>
              <a:rPr lang="nb-NO" altLang="nb-NO" sz="2000" dirty="0">
                <a:latin typeface="Calibri" panose="020F0502020204030204" pitchFamily="34" charset="0"/>
              </a:rPr>
              <a:t>Tro at de andre er tilknyttet en ond makt/kraft som vil skade deg</a:t>
            </a:r>
          </a:p>
          <a:p>
            <a:endParaRPr lang="nb-NO" dirty="0"/>
          </a:p>
        </p:txBody>
      </p:sp>
      <p:pic>
        <p:nvPicPr>
          <p:cNvPr id="4" name="Bild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540557" y="2052536"/>
            <a:ext cx="3545733" cy="2363822"/>
          </a:xfrm>
          <a:prstGeom prst="rect">
            <a:avLst/>
          </a:prstGeom>
        </p:spPr>
      </p:pic>
      <p:sp>
        <p:nvSpPr>
          <p:cNvPr id="5" name="TekstSylinder 4"/>
          <p:cNvSpPr txBox="1"/>
          <p:nvPr/>
        </p:nvSpPr>
        <p:spPr>
          <a:xfrm>
            <a:off x="7540557" y="4416358"/>
            <a:ext cx="2374291" cy="276999"/>
          </a:xfrm>
          <a:prstGeom prst="rect">
            <a:avLst/>
          </a:prstGeom>
          <a:noFill/>
        </p:spPr>
        <p:txBody>
          <a:bodyPr wrap="square" rtlCol="0">
            <a:spAutoFit/>
          </a:bodyPr>
          <a:lstStyle/>
          <a:p>
            <a:r>
              <a:rPr lang="nb-NO" sz="1200" dirty="0" smtClean="0"/>
              <a:t>© </a:t>
            </a:r>
            <a:r>
              <a:rPr lang="nb-NO" sz="1200" dirty="0" err="1" smtClean="0"/>
              <a:t>Pixabay</a:t>
            </a:r>
            <a:endParaRPr lang="nb-NO" sz="1200" dirty="0"/>
          </a:p>
        </p:txBody>
      </p:sp>
    </p:spTree>
    <p:extLst>
      <p:ext uri="{BB962C8B-B14F-4D97-AF65-F5344CB8AC3E}">
        <p14:creationId xmlns:p14="http://schemas.microsoft.com/office/powerpoint/2010/main" val="28253360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ltLang="nb-NO" dirty="0">
                <a:latin typeface="Calibri" pitchFamily="34" charset="0"/>
              </a:rPr>
              <a:t>Psykose – ikke </a:t>
            </a:r>
            <a:r>
              <a:rPr lang="nb-NO" altLang="nb-NO" dirty="0" smtClean="0">
                <a:latin typeface="Calibri" pitchFamily="34" charset="0"/>
              </a:rPr>
              <a:t>enten eller</a:t>
            </a:r>
            <a:endParaRPr lang="nb-NO" dirty="0"/>
          </a:p>
        </p:txBody>
      </p:sp>
      <p:sp>
        <p:nvSpPr>
          <p:cNvPr id="3" name="Plassholder for innhold 2"/>
          <p:cNvSpPr>
            <a:spLocks noGrp="1"/>
          </p:cNvSpPr>
          <p:nvPr>
            <p:ph idx="1"/>
          </p:nvPr>
        </p:nvSpPr>
        <p:spPr>
          <a:xfrm>
            <a:off x="838200" y="1582433"/>
            <a:ext cx="10515600" cy="3660775"/>
          </a:xfrm>
        </p:spPr>
        <p:txBody>
          <a:bodyPr>
            <a:noAutofit/>
          </a:bodyPr>
          <a:lstStyle/>
          <a:p>
            <a:r>
              <a:rPr lang="nb-NO" altLang="nb-NO" sz="2000" dirty="0">
                <a:latin typeface="Calibri" panose="020F0502020204030204" pitchFamily="34" charset="0"/>
              </a:rPr>
              <a:t>En person med psykoselidelse er ikke nødvendigvis psykotisk i de fleste/alle situasjoner</a:t>
            </a:r>
          </a:p>
          <a:p>
            <a:endParaRPr lang="nb-NO" altLang="nb-NO" sz="2000" dirty="0">
              <a:latin typeface="Calibri" panose="020F0502020204030204" pitchFamily="34" charset="0"/>
            </a:endParaRPr>
          </a:p>
          <a:p>
            <a:r>
              <a:rPr lang="nb-NO" altLang="nb-NO" sz="2000" dirty="0">
                <a:latin typeface="Calibri" panose="020F0502020204030204" pitchFamily="34" charset="0"/>
              </a:rPr>
              <a:t>Selv om man har en psykose, er det ikke sikkert at andre merker det. Noen er gode til å skjule symptomer</a:t>
            </a:r>
          </a:p>
          <a:p>
            <a:endParaRPr lang="nb-NO" altLang="nb-NO" sz="1800" dirty="0">
              <a:latin typeface="Calibri" panose="020F0502020204030204" pitchFamily="34" charset="0"/>
            </a:endParaRPr>
          </a:p>
          <a:p>
            <a:r>
              <a:rPr lang="nb-NO" altLang="nb-NO" sz="2000" dirty="0">
                <a:latin typeface="Calibri" panose="020F0502020204030204" pitchFamily="34" charset="0"/>
              </a:rPr>
              <a:t>Alvorlighetsgraden av psykose varierer. Alvorlighet handler mye om påvirkning av  </a:t>
            </a:r>
            <a:r>
              <a:rPr lang="nb-NO" altLang="nb-NO" sz="2000" i="1" dirty="0">
                <a:latin typeface="Calibri" panose="020F0502020204030204" pitchFamily="34" charset="0"/>
              </a:rPr>
              <a:t>funksjon</a:t>
            </a:r>
            <a:r>
              <a:rPr lang="nb-NO" altLang="nb-NO" sz="2000" dirty="0">
                <a:latin typeface="Calibri" panose="020F0502020204030204" pitchFamily="34" charset="0"/>
              </a:rPr>
              <a:t> og </a:t>
            </a:r>
            <a:r>
              <a:rPr lang="nb-NO" altLang="nb-NO" sz="2000" i="1" dirty="0">
                <a:latin typeface="Calibri" panose="020F0502020204030204" pitchFamily="34" charset="0"/>
              </a:rPr>
              <a:t>livskvalitet</a:t>
            </a:r>
            <a:r>
              <a:rPr lang="nb-NO" altLang="nb-NO" sz="2000" dirty="0">
                <a:latin typeface="Calibri" panose="020F0502020204030204" pitchFamily="34" charset="0"/>
              </a:rPr>
              <a:t> – dvs. hvordan personen har det og klarer seg i hverdagen</a:t>
            </a:r>
          </a:p>
          <a:p>
            <a:endParaRPr lang="nb-NO" altLang="nb-NO" sz="2000" dirty="0">
              <a:latin typeface="Calibri" panose="020F0502020204030204" pitchFamily="34" charset="0"/>
            </a:endParaRPr>
          </a:p>
          <a:p>
            <a:r>
              <a:rPr lang="nb-NO" altLang="nb-NO" sz="2000" dirty="0">
                <a:latin typeface="Calibri" panose="020F0502020204030204" pitchFamily="34" charset="0"/>
              </a:rPr>
              <a:t>Symptomer kan variere i takt med hvor mye stress og belastninger personen opplever</a:t>
            </a:r>
          </a:p>
          <a:p>
            <a:endParaRPr lang="nb-NO" sz="2400" dirty="0"/>
          </a:p>
        </p:txBody>
      </p:sp>
    </p:spTree>
    <p:extLst>
      <p:ext uri="{BB962C8B-B14F-4D97-AF65-F5344CB8AC3E}">
        <p14:creationId xmlns:p14="http://schemas.microsoft.com/office/powerpoint/2010/main" val="8322127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ltLang="nb-NO" dirty="0" smtClean="0">
                <a:latin typeface="Calibri" pitchFamily="34" charset="0"/>
              </a:rPr>
              <a:t>Psykosesymptomer </a:t>
            </a:r>
            <a:r>
              <a:rPr lang="nb-NO" altLang="nb-NO" dirty="0" err="1">
                <a:latin typeface="Calibri" pitchFamily="34" charset="0"/>
              </a:rPr>
              <a:t>vs</a:t>
            </a:r>
            <a:r>
              <a:rPr lang="nb-NO" altLang="nb-NO" dirty="0">
                <a:latin typeface="Calibri" pitchFamily="34" charset="0"/>
              </a:rPr>
              <a:t> </a:t>
            </a:r>
            <a:r>
              <a:rPr lang="nb-NO" altLang="nb-NO" dirty="0" smtClean="0">
                <a:latin typeface="Calibri" pitchFamily="34" charset="0"/>
              </a:rPr>
              <a:t>psykoselidelse</a:t>
            </a:r>
            <a:endParaRPr lang="nb-NO" dirty="0"/>
          </a:p>
        </p:txBody>
      </p:sp>
      <p:sp>
        <p:nvSpPr>
          <p:cNvPr id="3" name="Plassholder for innhold 2"/>
          <p:cNvSpPr>
            <a:spLocks noGrp="1"/>
          </p:cNvSpPr>
          <p:nvPr>
            <p:ph idx="1"/>
          </p:nvPr>
        </p:nvSpPr>
        <p:spPr>
          <a:xfrm>
            <a:off x="838200" y="1690688"/>
            <a:ext cx="10515600" cy="3660775"/>
          </a:xfrm>
        </p:spPr>
        <p:txBody>
          <a:bodyPr>
            <a:normAutofit/>
          </a:bodyPr>
          <a:lstStyle/>
          <a:p>
            <a:pPr marL="0" indent="0">
              <a:buNone/>
            </a:pPr>
            <a:r>
              <a:rPr lang="nb-NO" altLang="nb-NO" sz="2400" dirty="0">
                <a:latin typeface="Calibri" panose="020F0502020204030204" pitchFamily="34" charset="0"/>
              </a:rPr>
              <a:t>Man kan ha symptomer av psykotisk eller </a:t>
            </a:r>
            <a:r>
              <a:rPr lang="nb-NO" altLang="nb-NO" sz="2400" dirty="0" err="1">
                <a:latin typeface="Calibri" panose="020F0502020204030204" pitchFamily="34" charset="0"/>
              </a:rPr>
              <a:t>psykosenær</a:t>
            </a:r>
            <a:r>
              <a:rPr lang="nb-NO" altLang="nb-NO" sz="2400" dirty="0">
                <a:latin typeface="Calibri" panose="020F0502020204030204" pitchFamily="34" charset="0"/>
              </a:rPr>
              <a:t> karakter uten å ha en psykoselidelse</a:t>
            </a:r>
            <a:r>
              <a:rPr lang="nb-NO" altLang="nb-NO" sz="2400" dirty="0" smtClean="0">
                <a:latin typeface="Calibri" panose="020F0502020204030204" pitchFamily="34" charset="0"/>
              </a:rPr>
              <a:t>:</a:t>
            </a:r>
          </a:p>
          <a:p>
            <a:pPr marL="0" indent="0">
              <a:buNone/>
            </a:pPr>
            <a:endParaRPr lang="nb-NO" altLang="nb-NO" sz="2400" dirty="0">
              <a:latin typeface="Calibri" panose="020F0502020204030204" pitchFamily="34" charset="0"/>
            </a:endParaRPr>
          </a:p>
          <a:p>
            <a:r>
              <a:rPr lang="nb-NO" altLang="nb-NO" sz="2400" dirty="0">
                <a:latin typeface="Calibri" panose="020F0502020204030204" pitchFamily="34" charset="0"/>
              </a:rPr>
              <a:t> </a:t>
            </a:r>
            <a:r>
              <a:rPr lang="nb-NO" altLang="nb-NO" sz="2400" dirty="0" smtClean="0">
                <a:latin typeface="Calibri" panose="020F0502020204030204" pitchFamily="34" charset="0"/>
              </a:rPr>
              <a:t>7,1</a:t>
            </a:r>
            <a:r>
              <a:rPr lang="nb-NO" altLang="nb-NO" sz="2400" dirty="0">
                <a:latin typeface="Calibri" panose="020F0502020204030204" pitchFamily="34" charset="0"/>
              </a:rPr>
              <a:t>% i gen. befolkning hatt hallusinasjoner og/eller vrangforestillinger i løpet av livet, med en årlig forekomst på 2,1%, </a:t>
            </a:r>
            <a:r>
              <a:rPr lang="nb-NO" altLang="nb-NO" sz="2400" dirty="0" err="1">
                <a:latin typeface="Calibri" panose="020F0502020204030204" pitchFamily="34" charset="0"/>
              </a:rPr>
              <a:t>Linscott</a:t>
            </a:r>
            <a:r>
              <a:rPr lang="nb-NO" altLang="nb-NO" sz="2400" dirty="0">
                <a:latin typeface="Calibri" panose="020F0502020204030204" pitchFamily="34" charset="0"/>
              </a:rPr>
              <a:t> &amp; Van Os 2013</a:t>
            </a:r>
          </a:p>
          <a:p>
            <a:pPr lvl="1"/>
            <a:r>
              <a:rPr lang="nb-NO" altLang="nb-NO" sz="2000" dirty="0">
                <a:latin typeface="Calibri" panose="020F0502020204030204" pitchFamily="34" charset="0"/>
              </a:rPr>
              <a:t>De fleste av disse har ikke/utvikler ikke en psykotisk lidelse</a:t>
            </a:r>
          </a:p>
          <a:p>
            <a:pPr lvl="2"/>
            <a:endParaRPr lang="nb-NO" altLang="nb-NO" dirty="0">
              <a:latin typeface="Calibri" panose="020F0502020204030204" pitchFamily="34" charset="0"/>
            </a:endParaRPr>
          </a:p>
          <a:p>
            <a:r>
              <a:rPr lang="nb-NO" altLang="nb-NO" sz="2400" dirty="0">
                <a:latin typeface="Calibri" panose="020F0502020204030204" pitchFamily="34" charset="0"/>
              </a:rPr>
              <a:t>14.8% av barn/unge har opplevd hallusinasjoner, </a:t>
            </a:r>
            <a:r>
              <a:rPr lang="nb-NO" altLang="nb-NO" sz="2400" dirty="0" err="1">
                <a:latin typeface="Calibri" panose="020F0502020204030204" pitchFamily="34" charset="0"/>
              </a:rPr>
              <a:t>Kelleher</a:t>
            </a:r>
            <a:r>
              <a:rPr lang="nb-NO" altLang="nb-NO" sz="2400" dirty="0">
                <a:latin typeface="Calibri" panose="020F0502020204030204" pitchFamily="34" charset="0"/>
              </a:rPr>
              <a:t> et al 2012</a:t>
            </a:r>
          </a:p>
        </p:txBody>
      </p:sp>
    </p:spTree>
    <p:extLst>
      <p:ext uri="{BB962C8B-B14F-4D97-AF65-F5344CB8AC3E}">
        <p14:creationId xmlns:p14="http://schemas.microsoft.com/office/powerpoint/2010/main" val="2791267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ltLang="nb-NO" dirty="0">
                <a:latin typeface="Calibri" pitchFamily="34" charset="0"/>
              </a:rPr>
              <a:t>Når blir symptomer til en psykoselidelse?</a:t>
            </a:r>
            <a:endParaRPr lang="nb-NO" dirty="0"/>
          </a:p>
        </p:txBody>
      </p:sp>
      <p:sp>
        <p:nvSpPr>
          <p:cNvPr id="3" name="Plassholder for innhold 2"/>
          <p:cNvSpPr>
            <a:spLocks noGrp="1"/>
          </p:cNvSpPr>
          <p:nvPr>
            <p:ph idx="1"/>
          </p:nvPr>
        </p:nvSpPr>
        <p:spPr>
          <a:xfrm>
            <a:off x="838200" y="1874264"/>
            <a:ext cx="10515600" cy="3660775"/>
          </a:xfrm>
        </p:spPr>
        <p:txBody>
          <a:bodyPr>
            <a:normAutofit/>
          </a:bodyPr>
          <a:lstStyle/>
          <a:p>
            <a:r>
              <a:rPr lang="nb-NO" altLang="nb-NO" sz="2000" i="1" dirty="0">
                <a:latin typeface="Calibri" panose="020F0502020204030204" pitchFamily="34" charset="0"/>
              </a:rPr>
              <a:t>Overbevisning</a:t>
            </a:r>
            <a:r>
              <a:rPr lang="nb-NO" altLang="nb-NO" sz="2000" dirty="0">
                <a:latin typeface="Calibri" panose="020F0502020204030204" pitchFamily="34" charset="0"/>
              </a:rPr>
              <a:t> om vrangforestillingen – hvor </a:t>
            </a:r>
            <a:r>
              <a:rPr lang="nb-NO" altLang="nb-NO" sz="2000" dirty="0" smtClean="0">
                <a:latin typeface="Calibri" panose="020F0502020204030204" pitchFamily="34" charset="0"/>
              </a:rPr>
              <a:t>fastlåst </a:t>
            </a:r>
            <a:r>
              <a:rPr lang="nb-NO" altLang="nb-NO" sz="2000" dirty="0">
                <a:latin typeface="Calibri" panose="020F0502020204030204" pitchFamily="34" charset="0"/>
              </a:rPr>
              <a:t>man er i sin måte å se virkeligheten på</a:t>
            </a:r>
          </a:p>
          <a:p>
            <a:r>
              <a:rPr lang="nb-NO" altLang="nb-NO" sz="2000" dirty="0">
                <a:latin typeface="Calibri" panose="020F0502020204030204" pitchFamily="34" charset="0"/>
              </a:rPr>
              <a:t>Hvor </a:t>
            </a:r>
            <a:r>
              <a:rPr lang="nb-NO" altLang="nb-NO" sz="2000" i="1" dirty="0">
                <a:latin typeface="Calibri" panose="020F0502020204030204" pitchFamily="34" charset="0"/>
              </a:rPr>
              <a:t>plagsomme og sterke  </a:t>
            </a:r>
            <a:r>
              <a:rPr lang="nb-NO" altLang="nb-NO" sz="2000" dirty="0">
                <a:latin typeface="Calibri" panose="020F0502020204030204" pitchFamily="34" charset="0"/>
              </a:rPr>
              <a:t>opplevelsene/forestillingene er</a:t>
            </a:r>
          </a:p>
          <a:p>
            <a:r>
              <a:rPr lang="nb-NO" altLang="nb-NO" sz="2000" dirty="0">
                <a:latin typeface="Calibri" panose="020F0502020204030204" pitchFamily="34" charset="0"/>
              </a:rPr>
              <a:t>Hvor </a:t>
            </a:r>
            <a:r>
              <a:rPr lang="nb-NO" altLang="nb-NO" sz="2000" i="1" dirty="0">
                <a:latin typeface="Calibri" panose="020F0502020204030204" pitchFamily="34" charset="0"/>
              </a:rPr>
              <a:t>ofte og hvor lenge </a:t>
            </a:r>
            <a:r>
              <a:rPr lang="nb-NO" altLang="nb-NO" sz="2000" dirty="0">
                <a:latin typeface="Calibri" panose="020F0502020204030204" pitchFamily="34" charset="0"/>
              </a:rPr>
              <a:t>symptomene er til stede</a:t>
            </a:r>
          </a:p>
          <a:p>
            <a:r>
              <a:rPr lang="nb-NO" altLang="nb-NO" sz="2000" dirty="0">
                <a:latin typeface="Calibri" panose="020F0502020204030204" pitchFamily="34" charset="0"/>
              </a:rPr>
              <a:t>Hvor stor grad symptomer påvirker </a:t>
            </a:r>
            <a:r>
              <a:rPr lang="nb-NO" altLang="nb-NO" sz="2000" i="1" dirty="0">
                <a:latin typeface="Calibri" panose="020F0502020204030204" pitchFamily="34" charset="0"/>
              </a:rPr>
              <a:t>oppførsel og daglig funksjon </a:t>
            </a:r>
            <a:r>
              <a:rPr lang="nb-NO" altLang="nb-NO" sz="2000" dirty="0">
                <a:latin typeface="Calibri" panose="020F0502020204030204" pitchFamily="34" charset="0"/>
              </a:rPr>
              <a:t>(sosialt, skole/arbeid/fritid, og evne til å ta vare på seg selv)</a:t>
            </a:r>
          </a:p>
          <a:p>
            <a:r>
              <a:rPr lang="nb-NO" altLang="nb-NO" sz="2000" dirty="0">
                <a:latin typeface="Calibri" panose="020F0502020204030204" pitchFamily="34" charset="0"/>
              </a:rPr>
              <a:t>Grad av </a:t>
            </a:r>
            <a:r>
              <a:rPr lang="nb-NO" altLang="nb-NO" sz="2000" i="1" dirty="0">
                <a:latin typeface="Calibri" panose="020F0502020204030204" pitchFamily="34" charset="0"/>
              </a:rPr>
              <a:t>desorganisering</a:t>
            </a:r>
            <a:r>
              <a:rPr lang="nb-NO" altLang="nb-NO" sz="2000" dirty="0">
                <a:latin typeface="Calibri" panose="020F0502020204030204" pitchFamily="34" charset="0"/>
              </a:rPr>
              <a:t> </a:t>
            </a:r>
          </a:p>
          <a:p>
            <a:r>
              <a:rPr lang="nb-NO" altLang="nb-NO" sz="2000" dirty="0">
                <a:latin typeface="Calibri" panose="020F0502020204030204" pitchFamily="34" charset="0"/>
              </a:rPr>
              <a:t>En psykoselidelse er en </a:t>
            </a:r>
            <a:r>
              <a:rPr lang="nb-NO" altLang="nb-NO" sz="2000" i="1" dirty="0">
                <a:latin typeface="Calibri" panose="020F0502020204030204" pitchFamily="34" charset="0"/>
              </a:rPr>
              <a:t>sammensatt </a:t>
            </a:r>
            <a:r>
              <a:rPr lang="nb-NO" altLang="nb-NO" sz="2000" dirty="0">
                <a:latin typeface="Calibri" panose="020F0502020204030204" pitchFamily="34" charset="0"/>
              </a:rPr>
              <a:t>lidelse (”syndrom”) – flere typer symptomer og svikt i fungering</a:t>
            </a:r>
            <a:endParaRPr lang="nb-NO" altLang="nb-NO" sz="2400" dirty="0">
              <a:latin typeface="Calibri" panose="020F0502020204030204" pitchFamily="34" charset="0"/>
            </a:endParaRPr>
          </a:p>
          <a:p>
            <a:endParaRPr lang="nb-NO" dirty="0"/>
          </a:p>
        </p:txBody>
      </p:sp>
    </p:spTree>
    <p:extLst>
      <p:ext uri="{BB962C8B-B14F-4D97-AF65-F5344CB8AC3E}">
        <p14:creationId xmlns:p14="http://schemas.microsoft.com/office/powerpoint/2010/main" val="17887390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8674" name="Rectangle 2"/>
          <p:cNvSpPr>
            <a:spLocks noGrp="1"/>
          </p:cNvSpPr>
          <p:nvPr>
            <p:ph type="title" idx="4294967295"/>
          </p:nvPr>
        </p:nvSpPr>
        <p:spPr/>
        <p:txBody>
          <a:bodyPr>
            <a:normAutofit fontScale="90000"/>
          </a:bodyPr>
          <a:lstStyle/>
          <a:p>
            <a:pPr eaLnBrk="1" hangingPunct="1"/>
            <a:r>
              <a:rPr lang="nb-NO" altLang="nb-NO" sz="4800" dirty="0" smtClean="0">
                <a:latin typeface="Calibri" pitchFamily="34" charset="0"/>
              </a:rPr>
              <a:t>Utvikling av psykose – </a:t>
            </a:r>
            <a:br>
              <a:rPr lang="nb-NO" altLang="nb-NO" sz="4800" dirty="0" smtClean="0">
                <a:latin typeface="Calibri" pitchFamily="34" charset="0"/>
              </a:rPr>
            </a:br>
            <a:r>
              <a:rPr lang="nb-NO" altLang="nb-NO" sz="4800" dirty="0" smtClean="0">
                <a:latin typeface="Calibri" pitchFamily="34" charset="0"/>
              </a:rPr>
              <a:t>Stress-sårbarhetsmodellen</a:t>
            </a:r>
            <a:r>
              <a:rPr lang="nb-NO" altLang="nb-NO" dirty="0" smtClean="0">
                <a:latin typeface="Calibri" pitchFamily="34" charset="0"/>
              </a:rPr>
              <a:t> </a:t>
            </a:r>
          </a:p>
        </p:txBody>
      </p:sp>
      <p:sp>
        <p:nvSpPr>
          <p:cNvPr id="28675" name="Rectangle 3"/>
          <p:cNvSpPr>
            <a:spLocks noChangeArrowheads="1"/>
          </p:cNvSpPr>
          <p:nvPr/>
        </p:nvSpPr>
        <p:spPr bwMode="auto">
          <a:xfrm>
            <a:off x="2235200" y="1894856"/>
            <a:ext cx="7239449" cy="3124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spcBef>
                <a:spcPct val="0"/>
              </a:spcBef>
              <a:buFontTx/>
              <a:buNone/>
            </a:pPr>
            <a:endParaRPr lang="nb-NO" altLang="nb-NO" sz="1800">
              <a:latin typeface="Cambria" pitchFamily="18" charset="0"/>
            </a:endParaRPr>
          </a:p>
        </p:txBody>
      </p:sp>
      <p:sp>
        <p:nvSpPr>
          <p:cNvPr id="28676" name="Line 4"/>
          <p:cNvSpPr>
            <a:spLocks noChangeShapeType="1"/>
          </p:cNvSpPr>
          <p:nvPr/>
        </p:nvSpPr>
        <p:spPr bwMode="auto">
          <a:xfrm>
            <a:off x="2743200" y="5328818"/>
            <a:ext cx="5994400"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nb-NO"/>
          </a:p>
        </p:txBody>
      </p:sp>
      <p:sp>
        <p:nvSpPr>
          <p:cNvPr id="28677" name="Text Box 5"/>
          <p:cNvSpPr txBox="1">
            <a:spLocks noChangeArrowheads="1"/>
          </p:cNvSpPr>
          <p:nvPr/>
        </p:nvSpPr>
        <p:spPr bwMode="auto">
          <a:xfrm>
            <a:off x="4660229" y="5467649"/>
            <a:ext cx="184217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spcBef>
                <a:spcPct val="0"/>
              </a:spcBef>
              <a:buFontTx/>
              <a:buNone/>
            </a:pPr>
            <a:r>
              <a:rPr kumimoji="1" lang="nb-NO" altLang="nb-NO" sz="2400" dirty="0">
                <a:latin typeface="Arial Black" pitchFamily="34" charset="0"/>
                <a:ea typeface="ヒラギノ角ゴ Pro W3"/>
                <a:cs typeface="ヒラギノ角ゴ Pro W3"/>
              </a:rPr>
              <a:t>Sårbarhet</a:t>
            </a:r>
          </a:p>
        </p:txBody>
      </p:sp>
      <p:sp>
        <p:nvSpPr>
          <p:cNvPr id="28678" name="Text Box 6"/>
          <p:cNvSpPr txBox="1">
            <a:spLocks noChangeArrowheads="1"/>
          </p:cNvSpPr>
          <p:nvPr/>
        </p:nvSpPr>
        <p:spPr bwMode="auto">
          <a:xfrm>
            <a:off x="1909233" y="5530851"/>
            <a:ext cx="6295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spcBef>
                <a:spcPct val="0"/>
              </a:spcBef>
              <a:buFontTx/>
              <a:buNone/>
            </a:pPr>
            <a:r>
              <a:rPr kumimoji="1" lang="nb-NO" altLang="nb-NO" sz="1800">
                <a:latin typeface="Arial Black" pitchFamily="34" charset="0"/>
                <a:ea typeface="ヒラギノ角ゴ Pro W3"/>
                <a:cs typeface="ヒラギノ角ゴ Pro W3"/>
              </a:rPr>
              <a:t>Lav</a:t>
            </a:r>
          </a:p>
        </p:txBody>
      </p:sp>
      <p:sp>
        <p:nvSpPr>
          <p:cNvPr id="28679" name="Text Box 7"/>
          <p:cNvSpPr txBox="1">
            <a:spLocks noChangeArrowheads="1"/>
          </p:cNvSpPr>
          <p:nvPr/>
        </p:nvSpPr>
        <p:spPr bwMode="auto">
          <a:xfrm>
            <a:off x="8636001" y="5562601"/>
            <a:ext cx="107103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spcBef>
                <a:spcPct val="0"/>
              </a:spcBef>
              <a:buFontTx/>
              <a:buNone/>
            </a:pPr>
            <a:r>
              <a:rPr kumimoji="1" lang="nb-NO" altLang="nb-NO" sz="1800">
                <a:latin typeface="Arial Black" pitchFamily="34" charset="0"/>
                <a:ea typeface="ヒラギノ角ゴ Pro W3"/>
                <a:cs typeface="ヒラギノ角ゴ Pro W3"/>
              </a:rPr>
              <a:t>Høy</a:t>
            </a:r>
          </a:p>
        </p:txBody>
      </p:sp>
      <p:sp>
        <p:nvSpPr>
          <p:cNvPr id="28680" name="Text Box 8"/>
          <p:cNvSpPr txBox="1">
            <a:spLocks noChangeArrowheads="1"/>
          </p:cNvSpPr>
          <p:nvPr/>
        </p:nvSpPr>
        <p:spPr bwMode="auto">
          <a:xfrm rot="-5362184">
            <a:off x="707187" y="3152259"/>
            <a:ext cx="15129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spcBef>
                <a:spcPct val="0"/>
              </a:spcBef>
              <a:buFontTx/>
              <a:buNone/>
            </a:pPr>
            <a:r>
              <a:rPr kumimoji="1" lang="nb-NO" altLang="nb-NO" sz="1800">
                <a:latin typeface="Arial Black" pitchFamily="34" charset="0"/>
                <a:ea typeface="ヒラギノ角ゴ Pro W3"/>
                <a:cs typeface="ヒラギノ角ゴ Pro W3"/>
              </a:rPr>
              <a:t>Stressorer</a:t>
            </a:r>
          </a:p>
        </p:txBody>
      </p:sp>
      <p:sp>
        <p:nvSpPr>
          <p:cNvPr id="28681" name="Text Box 9"/>
          <p:cNvSpPr txBox="1">
            <a:spLocks noChangeArrowheads="1"/>
          </p:cNvSpPr>
          <p:nvPr/>
        </p:nvSpPr>
        <p:spPr bwMode="auto">
          <a:xfrm>
            <a:off x="502797" y="4838160"/>
            <a:ext cx="13260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spcBef>
                <a:spcPct val="0"/>
              </a:spcBef>
              <a:buFontTx/>
              <a:buNone/>
            </a:pPr>
            <a:r>
              <a:rPr kumimoji="1" lang="nb-NO" altLang="nb-NO" sz="1800" dirty="0">
                <a:latin typeface="Arial Black" pitchFamily="34" charset="0"/>
                <a:ea typeface="ヒラギノ角ゴ Pro W3"/>
                <a:cs typeface="ヒラギノ角ゴ Pro W3"/>
              </a:rPr>
              <a:t>Minimum</a:t>
            </a:r>
          </a:p>
        </p:txBody>
      </p:sp>
      <p:sp>
        <p:nvSpPr>
          <p:cNvPr id="28682" name="Text Box 10"/>
          <p:cNvSpPr txBox="1">
            <a:spLocks noChangeArrowheads="1"/>
          </p:cNvSpPr>
          <p:nvPr/>
        </p:nvSpPr>
        <p:spPr bwMode="auto">
          <a:xfrm>
            <a:off x="203200" y="1905001"/>
            <a:ext cx="15440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spcBef>
                <a:spcPct val="0"/>
              </a:spcBef>
              <a:buFontTx/>
              <a:buNone/>
            </a:pPr>
            <a:r>
              <a:rPr kumimoji="1" lang="nb-NO" altLang="nb-NO" sz="1800">
                <a:latin typeface="Arial Black" pitchFamily="34" charset="0"/>
                <a:ea typeface="ヒラギノ角ゴ Pro W3"/>
                <a:cs typeface="ヒラギノ角ゴ Pro W3"/>
              </a:rPr>
              <a:t>Maksimum</a:t>
            </a:r>
          </a:p>
        </p:txBody>
      </p:sp>
      <p:sp>
        <p:nvSpPr>
          <p:cNvPr id="28683" name="Freeform 11"/>
          <p:cNvSpPr>
            <a:spLocks/>
          </p:cNvSpPr>
          <p:nvPr/>
        </p:nvSpPr>
        <p:spPr bwMode="auto">
          <a:xfrm>
            <a:off x="2235200" y="2057400"/>
            <a:ext cx="7213600" cy="2971800"/>
          </a:xfrm>
          <a:custGeom>
            <a:avLst/>
            <a:gdLst>
              <a:gd name="T0" fmla="*/ 0 w 3408"/>
              <a:gd name="T1" fmla="*/ 0 h 1872"/>
              <a:gd name="T2" fmla="*/ 2147483647 w 3408"/>
              <a:gd name="T3" fmla="*/ 1088707500 h 1872"/>
              <a:gd name="T4" fmla="*/ 2147483647 w 3408"/>
              <a:gd name="T5" fmla="*/ 2147483647 h 1872"/>
              <a:gd name="T6" fmla="*/ 2147483647 w 3408"/>
              <a:gd name="T7" fmla="*/ 2147483647 h 18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08" h="1872">
                <a:moveTo>
                  <a:pt x="0" y="0"/>
                </a:moveTo>
                <a:cubicBezTo>
                  <a:pt x="396" y="92"/>
                  <a:pt x="792" y="184"/>
                  <a:pt x="1152" y="432"/>
                </a:cubicBezTo>
                <a:cubicBezTo>
                  <a:pt x="1512" y="680"/>
                  <a:pt x="1784" y="1248"/>
                  <a:pt x="2160" y="1488"/>
                </a:cubicBezTo>
                <a:cubicBezTo>
                  <a:pt x="2536" y="1728"/>
                  <a:pt x="2972" y="1800"/>
                  <a:pt x="3408" y="1872"/>
                </a:cubicBezTo>
              </a:path>
            </a:pathLst>
          </a:custGeom>
          <a:noFill/>
          <a:ln w="9525" cap="flat" cmpd="sng">
            <a:solidFill>
              <a:schemeClr val="tx1"/>
            </a:solid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nb-NO"/>
          </a:p>
        </p:txBody>
      </p:sp>
      <p:sp>
        <p:nvSpPr>
          <p:cNvPr id="28684" name="Text Box 12"/>
          <p:cNvSpPr txBox="1">
            <a:spLocks noChangeArrowheads="1"/>
          </p:cNvSpPr>
          <p:nvPr/>
        </p:nvSpPr>
        <p:spPr bwMode="auto">
          <a:xfrm>
            <a:off x="3026834" y="4406900"/>
            <a:ext cx="162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spcBef>
                <a:spcPct val="50000"/>
              </a:spcBef>
              <a:buFontTx/>
              <a:buNone/>
            </a:pPr>
            <a:r>
              <a:rPr kumimoji="1" lang="nb-NO" altLang="nb-NO" sz="2400" dirty="0">
                <a:latin typeface="Arial Black" pitchFamily="34" charset="0"/>
                <a:ea typeface="ヒラギノ角ゴ Pro W3"/>
                <a:cs typeface="ヒラギノ角ゴ Pro W3"/>
              </a:rPr>
              <a:t>Frisk</a:t>
            </a:r>
          </a:p>
        </p:txBody>
      </p:sp>
      <p:sp>
        <p:nvSpPr>
          <p:cNvPr id="28685" name="Text Box 13"/>
          <p:cNvSpPr txBox="1">
            <a:spLocks noChangeArrowheads="1"/>
          </p:cNvSpPr>
          <p:nvPr/>
        </p:nvSpPr>
        <p:spPr bwMode="auto">
          <a:xfrm>
            <a:off x="6502400" y="2667000"/>
            <a:ext cx="243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Arial" pitchFamily="34" charset="0"/>
              </a:defRPr>
            </a:lvl1pPr>
            <a:lvl2pPr marL="742950" indent="-285750" eaLnBrk="0" hangingPunct="0">
              <a:spcBef>
                <a:spcPct val="20000"/>
              </a:spcBef>
              <a:buFont typeface="Arial" pitchFamily="34" charset="0"/>
              <a:buChar char="–"/>
              <a:defRPr sz="2800">
                <a:solidFill>
                  <a:schemeClr val="tx1"/>
                </a:solidFill>
                <a:latin typeface="Arial" pitchFamily="34" charset="0"/>
              </a:defRPr>
            </a:lvl2pPr>
            <a:lvl3pPr marL="1143000" indent="-228600" eaLnBrk="0" hangingPunct="0">
              <a:spcBef>
                <a:spcPct val="20000"/>
              </a:spcBef>
              <a:buFont typeface="Arial" pitchFamily="34" charset="0"/>
              <a:buChar char="•"/>
              <a:defRPr sz="2400">
                <a:solidFill>
                  <a:schemeClr val="tx1"/>
                </a:solidFill>
                <a:latin typeface="Arial" pitchFamily="34" charset="0"/>
              </a:defRPr>
            </a:lvl3pPr>
            <a:lvl4pPr marL="1600200" indent="-228600" eaLnBrk="0" hangingPunct="0">
              <a:spcBef>
                <a:spcPct val="20000"/>
              </a:spcBef>
              <a:buFont typeface="Arial" pitchFamily="34" charset="0"/>
              <a:buChar char="–"/>
              <a:defRPr sz="2000">
                <a:solidFill>
                  <a:schemeClr val="tx1"/>
                </a:solidFill>
                <a:latin typeface="Arial" pitchFamily="34" charset="0"/>
              </a:defRPr>
            </a:lvl4pPr>
            <a:lvl5pPr marL="2057400" indent="-228600" eaLnBrk="0" hangingPunct="0">
              <a:spcBef>
                <a:spcPct val="20000"/>
              </a:spcBef>
              <a:buFont typeface="Arial" pitchFamily="34" charset="0"/>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eaLnBrk="1" hangingPunct="1">
              <a:spcBef>
                <a:spcPct val="50000"/>
              </a:spcBef>
              <a:buFontTx/>
              <a:buNone/>
            </a:pPr>
            <a:r>
              <a:rPr kumimoji="1" lang="nb-NO" altLang="nb-NO" sz="2400">
                <a:latin typeface="Arial Black" pitchFamily="34" charset="0"/>
                <a:ea typeface="ヒラギノ角ゴ Pro W3"/>
                <a:cs typeface="ヒラギノ角ゴ Pro W3"/>
              </a:rPr>
              <a:t>Psykotisk</a:t>
            </a:r>
          </a:p>
        </p:txBody>
      </p:sp>
      <p:sp>
        <p:nvSpPr>
          <p:cNvPr id="28686" name="Line 14"/>
          <p:cNvSpPr>
            <a:spLocks noChangeShapeType="1"/>
          </p:cNvSpPr>
          <p:nvPr/>
        </p:nvSpPr>
        <p:spPr bwMode="auto">
          <a:xfrm flipV="1">
            <a:off x="2032000" y="2119064"/>
            <a:ext cx="0" cy="2514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Tree>
    <p:extLst>
      <p:ext uri="{BB962C8B-B14F-4D97-AF65-F5344CB8AC3E}">
        <p14:creationId xmlns:p14="http://schemas.microsoft.com/office/powerpoint/2010/main" val="23439703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S-Tips_powerpiont mal" id="{4726844C-18F1-42C3-8121-EE05D9DB3DFE}" vid="{E7387A2C-554C-45B8-A90A-BCF17111A2F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4BAE3D978FAEB4686AA585E92FCD550" ma:contentTypeVersion="16" ma:contentTypeDescription="Opprett et nytt dokument." ma:contentTypeScope="" ma:versionID="da2a32169c562162e8be77251f3592b9">
  <xsd:schema xmlns:xsd="http://www.w3.org/2001/XMLSchema" xmlns:xs="http://www.w3.org/2001/XMLSchema" xmlns:p="http://schemas.microsoft.com/office/2006/metadata/properties" xmlns:ns1="http://schemas.microsoft.com/sharepoint/v3" xmlns:ns2="9bd2fee4-f966-4b18-be43-daf3702d7d8a" targetNamespace="http://schemas.microsoft.com/office/2006/metadata/properties" ma:root="true" ma:fieldsID="9a6b5bef5196bd6c59abc22c797b4a17" ns1:_="" ns2:_="">
    <xsd:import namespace="http://schemas.microsoft.com/sharepoint/v3"/>
    <xsd:import namespace="9bd2fee4-f966-4b18-be43-daf3702d7d8a"/>
    <xsd:element name="properties">
      <xsd:complexType>
        <xsd:sequence>
          <xsd:element name="documentManagement">
            <xsd:complexType>
              <xsd:all>
                <xsd:element ref="ns1:PublishingStartDate" minOccurs="0"/>
                <xsd:element ref="ns1:PublishingExpirationDate" minOccurs="0"/>
                <xsd:element ref="ns2:TaxKeywordTaxHTField" minOccurs="0"/>
                <xsd:element ref="ns2:TaxCatchAll" minOccurs="0"/>
                <xsd:element ref="ns2:TaxCatchAllLabel" minOccurs="0"/>
                <xsd:element ref="ns2:FNSPRollUpIngres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Planlagt startdato" ma:description="Planlagt startdato er en områdekolonne som opprettes av publiseringsfunksjonen. Den brukes til å angi dato og klokkeslett for når denne siden vises for første gang for besøkende på området." ma:hidden="true" ma:internalName="PublishingStartDate">
      <xsd:simpleType>
        <xsd:restriction base="dms:Unknown"/>
      </xsd:simpleType>
    </xsd:element>
    <xsd:element name="PublishingExpirationDate" ma:index="9" nillable="true" ma:displayName="Planlagt utløpsdato" ma:description="Planlagt sluttdato er en områdekolonne som opprettes av publiseringsfunksjonen. Den brukes til å angi dato og klokkeslett for når denne siden ikke lenger vises for besøkende på området."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bd2fee4-f966-4b18-be43-daf3702d7d8a" elementFormDefault="qualified">
    <xsd:import namespace="http://schemas.microsoft.com/office/2006/documentManagement/types"/>
    <xsd:import namespace="http://schemas.microsoft.com/office/infopath/2007/PartnerControls"/>
    <xsd:element name="TaxKeywordTaxHTField" ma:index="10" nillable="true" ma:taxonomy="true" ma:internalName="TaxKeywordTaxHTField" ma:taxonomyFieldName="TaxKeyword" ma:displayName="Nøkkelord" ma:default="" ma:fieldId="{23f27201-bee3-471e-b2e7-b64fd8b7ca38}" ma:taxonomyMulti="true" ma:sspId="d0f0af97-1df2-4d6b-9e49-08feee2b9522" ma:termSetId="00000000-0000-0000-0000-000000000000" ma:anchorId="00000000-0000-0000-0000-000000000000" ma:open="true" ma:isKeyword="true">
      <xsd:complexType>
        <xsd:sequence>
          <xsd:element ref="pc:Terms" minOccurs="0" maxOccurs="1"/>
        </xsd:sequence>
      </xsd:complexType>
    </xsd:element>
    <xsd:element name="TaxCatchAll" ma:index="11" nillable="true" ma:displayName="Taxonomy Catch All Column" ma:hidden="true" ma:list="{cb1fb2a3-5973-49f9-b9fa-d726c68fd4b6}" ma:internalName="TaxCatchAll" ma:showField="CatchAllData" ma:web="9bd2fee4-f966-4b18-be43-daf3702d7d8a">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cb1fb2a3-5973-49f9-b9fa-d726c68fd4b6}" ma:internalName="TaxCatchAllLabel" ma:readOnly="true" ma:showField="CatchAllDataLabel" ma:web="9bd2fee4-f966-4b18-be43-daf3702d7d8a">
      <xsd:complexType>
        <xsd:complexContent>
          <xsd:extension base="dms:MultiChoiceLookup">
            <xsd:sequence>
              <xsd:element name="Value" type="dms:Lookup" maxOccurs="unbounded" minOccurs="0" nillable="true"/>
            </xsd:sequence>
          </xsd:extension>
        </xsd:complexContent>
      </xsd:complexType>
    </xsd:element>
    <xsd:element name="FNSPRollUpIngress" ma:index="14" nillable="true" ma:displayName="Utlistingsingress" ma:default="" ma:description="Teksten vises i oversikter og utlistinger" ma:internalName="FNSPRollUpIngress">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bd2fee4-f966-4b18-be43-daf3702d7d8a"/>
    <FNSPRollUpIngress xmlns="9bd2fee4-f966-4b18-be43-daf3702d7d8a" xsi:nil="true"/>
    <TaxKeywordTaxHTField xmlns="9bd2fee4-f966-4b18-be43-daf3702d7d8a">
      <Terms xmlns="http://schemas.microsoft.com/office/infopath/2007/PartnerControls">
        <TermInfo xmlns="http://schemas.microsoft.com/office/infopath/2007/PartnerControls">
          <TermName xmlns="http://schemas.microsoft.com/office/infopath/2007/PartnerControls">_£Bilde</TermName>
          <TermId xmlns="http://schemas.microsoft.com/office/infopath/2007/PartnerControls">11111111-1111-1111-1111-111111111111</TermId>
        </TermInfo>
      </Terms>
    </TaxKeywordTaxHTField>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282F7E-18AE-4952-9731-DFD103F79D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bd2fee4-f966-4b18-be43-daf3702d7d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284156F-C1EB-4BD2-AF95-75D305D82614}">
  <ds:schemaRefs>
    <ds:schemaRef ds:uri="9bd2fee4-f966-4b18-be43-daf3702d7d8a"/>
    <ds:schemaRef ds:uri="http://schemas.microsoft.com/sharepoint/v3"/>
    <ds:schemaRef ds:uri="http://schemas.microsoft.com/office/2006/metadata/properties"/>
    <ds:schemaRef ds:uri="http://purl.org/dc/elements/1.1/"/>
    <ds:schemaRef ds:uri="http://schemas.microsoft.com/office/infopath/2007/PartnerControls"/>
    <ds:schemaRef ds:uri="http://purl.org/dc/dcmitype/"/>
    <ds:schemaRef ds:uri="http://schemas.microsoft.com/office/2006/documentManagement/types"/>
    <ds:schemaRef ds:uri="http://schemas.openxmlformats.org/package/2006/metadata/core-properties"/>
    <ds:schemaRef ds:uri="http://purl.org/dc/terms/"/>
    <ds:schemaRef ds:uri="http://www.w3.org/XML/1998/namespace"/>
  </ds:schemaRefs>
</ds:datastoreItem>
</file>

<file path=customXml/itemProps3.xml><?xml version="1.0" encoding="utf-8"?>
<ds:datastoreItem xmlns:ds="http://schemas.openxmlformats.org/officeDocument/2006/customXml" ds:itemID="{691EADB5-E7F5-409B-981A-6AB96E1C8D5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OUS-Tips_powerpiont mal</Template>
  <TotalTime>128</TotalTime>
  <Words>1560</Words>
  <Application>Microsoft Office PowerPoint</Application>
  <PresentationFormat>Widescreen</PresentationFormat>
  <Paragraphs>163</Paragraphs>
  <Slides>25</Slides>
  <Notes>1</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25</vt:i4>
      </vt:variant>
    </vt:vector>
  </HeadingPairs>
  <TitlesOfParts>
    <vt:vector size="31" baseType="lpstr">
      <vt:lpstr>Arial</vt:lpstr>
      <vt:lpstr>Arial Black</vt:lpstr>
      <vt:lpstr>Calibri</vt:lpstr>
      <vt:lpstr>Cambria</vt:lpstr>
      <vt:lpstr>ヒラギノ角ゴ Pro W3</vt:lpstr>
      <vt:lpstr>Office-tema</vt:lpstr>
      <vt:lpstr>Psykose og forstyrrelser i selvopplevelse</vt:lpstr>
      <vt:lpstr>Plan for forelesningen</vt:lpstr>
      <vt:lpstr>Hva er psykose?</vt:lpstr>
      <vt:lpstr>Psykoselidelser – diagnoser i ICD-10</vt:lpstr>
      <vt:lpstr>Fra det normale til det psykotiske</vt:lpstr>
      <vt:lpstr>Psykose – ikke enten eller</vt:lpstr>
      <vt:lpstr>Psykosesymptomer vs psykoselidelse</vt:lpstr>
      <vt:lpstr>Når blir symptomer til en psykoselidelse?</vt:lpstr>
      <vt:lpstr>Utvikling av psykose –  Stress-sårbarhetsmodellen </vt:lpstr>
      <vt:lpstr>Hva er sårbarhet?</vt:lpstr>
      <vt:lpstr>Hva er stress?</vt:lpstr>
      <vt:lpstr>Litt mer om stress</vt:lpstr>
      <vt:lpstr>Forstyrrelser i selvopplevelse</vt:lpstr>
      <vt:lpstr>Hva slags forstyrrelser i selvopplevelse? </vt:lpstr>
      <vt:lpstr>Hva slags forstyrrelser i selvopplevelse?</vt:lpstr>
      <vt:lpstr>Hva slags forstyrrelser i selvopplevelse?</vt:lpstr>
      <vt:lpstr>Beskrivelser av forstyrrelser i selvopplevelse</vt:lpstr>
      <vt:lpstr>Beskrivelser av forstyrrelser i selvopplevelse</vt:lpstr>
      <vt:lpstr>Psykoseutvikling og  forstyrrelser i selvopplevelse</vt:lpstr>
      <vt:lpstr>Utvikling av vrangforestillinger og hallusinasjoner</vt:lpstr>
      <vt:lpstr>Utvikling av negative symptomer</vt:lpstr>
      <vt:lpstr>Desorganisering av tanker og handlinger</vt:lpstr>
      <vt:lpstr>Hvorfor er kunnskap om selvforstyrrelser viktig?</vt:lpstr>
      <vt:lpstr>Spørsmål, kommentarer?</vt:lpstr>
      <vt:lpstr>Takk for meg!</vt:lpstr>
    </vt:vector>
  </TitlesOfParts>
  <Company>Helse Sør-Øst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Tor Gunnar Værnes</dc:creator>
  <cp:keywords>_£Bilde</cp:keywords>
  <cp:lastModifiedBy>Tor Gunnar Værnes</cp:lastModifiedBy>
  <cp:revision>7</cp:revision>
  <dcterms:created xsi:type="dcterms:W3CDTF">2022-05-23T13:37:40Z</dcterms:created>
  <dcterms:modified xsi:type="dcterms:W3CDTF">2023-10-30T08:46:53Z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0x010100D4BAE3D978FAEB4686AA585E92FCD550</vt:lpwstr>
  </property>
</Properties>
</file>