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0693400" cy="15122525"/>
  <p:notesSz cx="9774238" cy="14255750"/>
  <p:defaultTextStyle>
    <a:defPPr>
      <a:defRPr lang="nb-NO"/>
    </a:defPPr>
    <a:lvl1pPr marL="0" algn="l" defTabSz="1474688" rtl="0" eaLnBrk="1" latinLnBrk="0" hangingPunct="1">
      <a:defRPr sz="2900" kern="1200">
        <a:solidFill>
          <a:schemeClr val="tx1"/>
        </a:solidFill>
        <a:latin typeface="+mn-lt"/>
        <a:ea typeface="+mn-ea"/>
        <a:cs typeface="+mn-cs"/>
      </a:defRPr>
    </a:lvl1pPr>
    <a:lvl2pPr marL="737344" algn="l" defTabSz="1474688" rtl="0" eaLnBrk="1" latinLnBrk="0" hangingPunct="1">
      <a:defRPr sz="2900" kern="1200">
        <a:solidFill>
          <a:schemeClr val="tx1"/>
        </a:solidFill>
        <a:latin typeface="+mn-lt"/>
        <a:ea typeface="+mn-ea"/>
        <a:cs typeface="+mn-cs"/>
      </a:defRPr>
    </a:lvl2pPr>
    <a:lvl3pPr marL="1474688" algn="l" defTabSz="1474688" rtl="0" eaLnBrk="1" latinLnBrk="0" hangingPunct="1">
      <a:defRPr sz="2900" kern="1200">
        <a:solidFill>
          <a:schemeClr val="tx1"/>
        </a:solidFill>
        <a:latin typeface="+mn-lt"/>
        <a:ea typeface="+mn-ea"/>
        <a:cs typeface="+mn-cs"/>
      </a:defRPr>
    </a:lvl3pPr>
    <a:lvl4pPr marL="2212032" algn="l" defTabSz="1474688" rtl="0" eaLnBrk="1" latinLnBrk="0" hangingPunct="1">
      <a:defRPr sz="2900" kern="1200">
        <a:solidFill>
          <a:schemeClr val="tx1"/>
        </a:solidFill>
        <a:latin typeface="+mn-lt"/>
        <a:ea typeface="+mn-ea"/>
        <a:cs typeface="+mn-cs"/>
      </a:defRPr>
    </a:lvl4pPr>
    <a:lvl5pPr marL="2949376" algn="l" defTabSz="1474688" rtl="0" eaLnBrk="1" latinLnBrk="0" hangingPunct="1">
      <a:defRPr sz="2900" kern="1200">
        <a:solidFill>
          <a:schemeClr val="tx1"/>
        </a:solidFill>
        <a:latin typeface="+mn-lt"/>
        <a:ea typeface="+mn-ea"/>
        <a:cs typeface="+mn-cs"/>
      </a:defRPr>
    </a:lvl5pPr>
    <a:lvl6pPr marL="3686719" algn="l" defTabSz="1474688" rtl="0" eaLnBrk="1" latinLnBrk="0" hangingPunct="1">
      <a:defRPr sz="2900" kern="1200">
        <a:solidFill>
          <a:schemeClr val="tx1"/>
        </a:solidFill>
        <a:latin typeface="+mn-lt"/>
        <a:ea typeface="+mn-ea"/>
        <a:cs typeface="+mn-cs"/>
      </a:defRPr>
    </a:lvl6pPr>
    <a:lvl7pPr marL="4424065" algn="l" defTabSz="1474688" rtl="0" eaLnBrk="1" latinLnBrk="0" hangingPunct="1">
      <a:defRPr sz="2900" kern="1200">
        <a:solidFill>
          <a:schemeClr val="tx1"/>
        </a:solidFill>
        <a:latin typeface="+mn-lt"/>
        <a:ea typeface="+mn-ea"/>
        <a:cs typeface="+mn-cs"/>
      </a:defRPr>
    </a:lvl7pPr>
    <a:lvl8pPr marL="5161408" algn="l" defTabSz="1474688" rtl="0" eaLnBrk="1" latinLnBrk="0" hangingPunct="1">
      <a:defRPr sz="2900" kern="1200">
        <a:solidFill>
          <a:schemeClr val="tx1"/>
        </a:solidFill>
        <a:latin typeface="+mn-lt"/>
        <a:ea typeface="+mn-ea"/>
        <a:cs typeface="+mn-cs"/>
      </a:defRPr>
    </a:lvl8pPr>
    <a:lvl9pPr marL="5898752" algn="l" defTabSz="1474688" rtl="0" eaLnBrk="1" latinLnBrk="0" hangingPunct="1">
      <a:defRPr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3">
          <p15:clr>
            <a:srgbClr val="A4A3A4"/>
          </p15:clr>
        </p15:guide>
        <p15:guide id="2"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BEED"/>
    <a:srgbClr val="F0914E"/>
    <a:srgbClr val="003087"/>
    <a:srgbClr val="00338D"/>
    <a:srgbClr val="F9EBDA"/>
    <a:srgbClr val="B3D5F2"/>
    <a:srgbClr val="CCD6E8"/>
    <a:srgbClr val="7F99C6"/>
    <a:srgbClr val="5599EE"/>
    <a:srgbClr val="E1EE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4" d="100"/>
          <a:sy n="54" d="100"/>
        </p:scale>
        <p:origin x="3006" y="102"/>
      </p:cViewPr>
      <p:guideLst>
        <p:guide orient="horz" pos="4763"/>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4235450" cy="714375"/>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5537200" y="0"/>
            <a:ext cx="4235450" cy="714375"/>
          </a:xfrm>
          <a:prstGeom prst="rect">
            <a:avLst/>
          </a:prstGeom>
        </p:spPr>
        <p:txBody>
          <a:bodyPr vert="horz" lIns="91440" tIns="45720" rIns="91440" bIns="45720" rtlCol="0"/>
          <a:lstStyle>
            <a:lvl1pPr algn="r">
              <a:defRPr sz="1200"/>
            </a:lvl1pPr>
          </a:lstStyle>
          <a:p>
            <a:fld id="{C2D869AE-25A6-4574-86D2-C9513E503C92}" type="datetimeFigureOut">
              <a:rPr lang="nb-NO" smtClean="0"/>
              <a:t>25.03.2025</a:t>
            </a:fld>
            <a:endParaRPr lang="nb-NO"/>
          </a:p>
        </p:txBody>
      </p:sp>
      <p:sp>
        <p:nvSpPr>
          <p:cNvPr id="4" name="Plassholder for lysbilde 3"/>
          <p:cNvSpPr>
            <a:spLocks noGrp="1" noRot="1" noChangeAspect="1"/>
          </p:cNvSpPr>
          <p:nvPr>
            <p:ph type="sldImg" idx="2"/>
          </p:nvPr>
        </p:nvSpPr>
        <p:spPr>
          <a:xfrm>
            <a:off x="3186113" y="1782763"/>
            <a:ext cx="3402012" cy="4810125"/>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977900" y="6861175"/>
            <a:ext cx="7818438" cy="5613400"/>
          </a:xfrm>
          <a:prstGeom prst="rect">
            <a:avLst/>
          </a:prstGeom>
        </p:spPr>
        <p:txBody>
          <a:bodyPr vert="horz" lIns="91440" tIns="45720" rIns="91440" bIns="45720" rtlCol="0"/>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13541375"/>
            <a:ext cx="4235450" cy="714375"/>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5537200" y="13541375"/>
            <a:ext cx="4235450" cy="714375"/>
          </a:xfrm>
          <a:prstGeom prst="rect">
            <a:avLst/>
          </a:prstGeom>
        </p:spPr>
        <p:txBody>
          <a:bodyPr vert="horz" lIns="91440" tIns="45720" rIns="91440" bIns="45720" rtlCol="0" anchor="b"/>
          <a:lstStyle>
            <a:lvl1pPr algn="r">
              <a:defRPr sz="1200"/>
            </a:lvl1pPr>
          </a:lstStyle>
          <a:p>
            <a:fld id="{9CE91DA8-6059-4982-B255-59AA9EB69DDA}" type="slidenum">
              <a:rPr lang="nb-NO" smtClean="0"/>
              <a:t>‹#›</a:t>
            </a:fld>
            <a:endParaRPr lang="nb-NO"/>
          </a:p>
        </p:txBody>
      </p:sp>
    </p:spTree>
    <p:extLst>
      <p:ext uri="{BB962C8B-B14F-4D97-AF65-F5344CB8AC3E}">
        <p14:creationId xmlns:p14="http://schemas.microsoft.com/office/powerpoint/2010/main" val="35996827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9CE91DA8-6059-4982-B255-59AA9EB69DDA}" type="slidenum">
              <a:rPr lang="nb-NO" smtClean="0"/>
              <a:t>1</a:t>
            </a:fld>
            <a:endParaRPr lang="nb-NO"/>
          </a:p>
        </p:txBody>
      </p:sp>
    </p:spTree>
    <p:extLst>
      <p:ext uri="{BB962C8B-B14F-4D97-AF65-F5344CB8AC3E}">
        <p14:creationId xmlns:p14="http://schemas.microsoft.com/office/powerpoint/2010/main" val="1502317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802005" y="4697788"/>
            <a:ext cx="9089390" cy="3241540"/>
          </a:xfrm>
        </p:spPr>
        <p:txBody>
          <a:bodyPr/>
          <a:lstStyle/>
          <a:p>
            <a:r>
              <a:rPr lang="nb-NO"/>
              <a:t>Klikk for å redigere tittelstil</a:t>
            </a:r>
          </a:p>
        </p:txBody>
      </p:sp>
      <p:sp>
        <p:nvSpPr>
          <p:cNvPr id="3" name="Undertittel 2"/>
          <p:cNvSpPr>
            <a:spLocks noGrp="1"/>
          </p:cNvSpPr>
          <p:nvPr>
            <p:ph type="subTitle" idx="1"/>
          </p:nvPr>
        </p:nvSpPr>
        <p:spPr>
          <a:xfrm>
            <a:off x="1604010" y="8569431"/>
            <a:ext cx="7485380" cy="3864645"/>
          </a:xfrm>
        </p:spPr>
        <p:txBody>
          <a:bodyPr/>
          <a:lstStyle>
            <a:lvl1pPr marL="0" indent="0" algn="ctr">
              <a:buNone/>
              <a:defRPr>
                <a:solidFill>
                  <a:schemeClr val="tx1">
                    <a:tint val="75000"/>
                  </a:schemeClr>
                </a:solidFill>
              </a:defRPr>
            </a:lvl1pPr>
            <a:lvl2pPr marL="737344" indent="0" algn="ctr">
              <a:buNone/>
              <a:defRPr>
                <a:solidFill>
                  <a:schemeClr val="tx1">
                    <a:tint val="75000"/>
                  </a:schemeClr>
                </a:solidFill>
              </a:defRPr>
            </a:lvl2pPr>
            <a:lvl3pPr marL="1474688" indent="0" algn="ctr">
              <a:buNone/>
              <a:defRPr>
                <a:solidFill>
                  <a:schemeClr val="tx1">
                    <a:tint val="75000"/>
                  </a:schemeClr>
                </a:solidFill>
              </a:defRPr>
            </a:lvl3pPr>
            <a:lvl4pPr marL="2212032" indent="0" algn="ctr">
              <a:buNone/>
              <a:defRPr>
                <a:solidFill>
                  <a:schemeClr val="tx1">
                    <a:tint val="75000"/>
                  </a:schemeClr>
                </a:solidFill>
              </a:defRPr>
            </a:lvl4pPr>
            <a:lvl5pPr marL="2949376" indent="0" algn="ctr">
              <a:buNone/>
              <a:defRPr>
                <a:solidFill>
                  <a:schemeClr val="tx1">
                    <a:tint val="75000"/>
                  </a:schemeClr>
                </a:solidFill>
              </a:defRPr>
            </a:lvl5pPr>
            <a:lvl6pPr marL="3686719" indent="0" algn="ctr">
              <a:buNone/>
              <a:defRPr>
                <a:solidFill>
                  <a:schemeClr val="tx1">
                    <a:tint val="75000"/>
                  </a:schemeClr>
                </a:solidFill>
              </a:defRPr>
            </a:lvl6pPr>
            <a:lvl7pPr marL="4424065" indent="0" algn="ctr">
              <a:buNone/>
              <a:defRPr>
                <a:solidFill>
                  <a:schemeClr val="tx1">
                    <a:tint val="75000"/>
                  </a:schemeClr>
                </a:solidFill>
              </a:defRPr>
            </a:lvl7pPr>
            <a:lvl8pPr marL="5161408" indent="0" algn="ctr">
              <a:buNone/>
              <a:defRPr>
                <a:solidFill>
                  <a:schemeClr val="tx1">
                    <a:tint val="75000"/>
                  </a:schemeClr>
                </a:solidFill>
              </a:defRPr>
            </a:lvl8pPr>
            <a:lvl9pPr marL="5898752" indent="0" algn="ctr">
              <a:buNone/>
              <a:defRPr>
                <a:solidFill>
                  <a:schemeClr val="tx1">
                    <a:tint val="75000"/>
                  </a:schemeClr>
                </a:solidFill>
              </a:defRPr>
            </a:lvl9pPr>
          </a:lstStyle>
          <a:p>
            <a:r>
              <a:rPr lang="nb-NO"/>
              <a:t>Klikk for å redigere undertittelstil i malen</a:t>
            </a:r>
          </a:p>
        </p:txBody>
      </p:sp>
      <p:sp>
        <p:nvSpPr>
          <p:cNvPr id="4" name="Plassholder for dato 3"/>
          <p:cNvSpPr>
            <a:spLocks noGrp="1"/>
          </p:cNvSpPr>
          <p:nvPr>
            <p:ph type="dt" sz="half" idx="10"/>
          </p:nvPr>
        </p:nvSpPr>
        <p:spPr/>
        <p:txBody>
          <a:bodyPr/>
          <a:lstStyle/>
          <a:p>
            <a:fld id="{7C1E3A66-FBA8-45CC-9454-3ED9D7F55520}" type="datetimeFigureOut">
              <a:rPr lang="nb-NO" smtClean="0"/>
              <a:t>25.03.2025</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75C4A097-4ED8-490C-B27F-A0AABAB98453}" type="slidenum">
              <a:rPr lang="nb-NO" smtClean="0"/>
              <a:t>‹#›</a:t>
            </a:fld>
            <a:endParaRPr lang="nb-NO"/>
          </a:p>
        </p:txBody>
      </p:sp>
    </p:spTree>
    <p:extLst>
      <p:ext uri="{BB962C8B-B14F-4D97-AF65-F5344CB8AC3E}">
        <p14:creationId xmlns:p14="http://schemas.microsoft.com/office/powerpoint/2010/main" val="2395019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7C1E3A66-FBA8-45CC-9454-3ED9D7F55520}" type="datetimeFigureOut">
              <a:rPr lang="nb-NO" smtClean="0"/>
              <a:t>25.03.2025</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75C4A097-4ED8-490C-B27F-A0AABAB98453}" type="slidenum">
              <a:rPr lang="nb-NO" smtClean="0"/>
              <a:t>‹#›</a:t>
            </a:fld>
            <a:endParaRPr lang="nb-NO"/>
          </a:p>
        </p:txBody>
      </p:sp>
    </p:spTree>
    <p:extLst>
      <p:ext uri="{BB962C8B-B14F-4D97-AF65-F5344CB8AC3E}">
        <p14:creationId xmlns:p14="http://schemas.microsoft.com/office/powerpoint/2010/main" val="3490616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7752715" y="605605"/>
            <a:ext cx="2406015" cy="12903154"/>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534670" y="605605"/>
            <a:ext cx="7039822" cy="12903154"/>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7C1E3A66-FBA8-45CC-9454-3ED9D7F55520}" type="datetimeFigureOut">
              <a:rPr lang="nb-NO" smtClean="0"/>
              <a:t>25.03.2025</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75C4A097-4ED8-490C-B27F-A0AABAB98453}" type="slidenum">
              <a:rPr lang="nb-NO" smtClean="0"/>
              <a:t>‹#›</a:t>
            </a:fld>
            <a:endParaRPr lang="nb-NO"/>
          </a:p>
        </p:txBody>
      </p:sp>
    </p:spTree>
    <p:extLst>
      <p:ext uri="{BB962C8B-B14F-4D97-AF65-F5344CB8AC3E}">
        <p14:creationId xmlns:p14="http://schemas.microsoft.com/office/powerpoint/2010/main" val="3814008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7C1E3A66-FBA8-45CC-9454-3ED9D7F55520}" type="datetimeFigureOut">
              <a:rPr lang="nb-NO" smtClean="0"/>
              <a:t>25.03.2025</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75C4A097-4ED8-490C-B27F-A0AABAB98453}" type="slidenum">
              <a:rPr lang="nb-NO" smtClean="0"/>
              <a:t>‹#›</a:t>
            </a:fld>
            <a:endParaRPr lang="nb-NO"/>
          </a:p>
        </p:txBody>
      </p:sp>
    </p:spTree>
    <p:extLst>
      <p:ext uri="{BB962C8B-B14F-4D97-AF65-F5344CB8AC3E}">
        <p14:creationId xmlns:p14="http://schemas.microsoft.com/office/powerpoint/2010/main" val="1994806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844705" y="9717626"/>
            <a:ext cx="9089390" cy="3003501"/>
          </a:xfrm>
        </p:spPr>
        <p:txBody>
          <a:bodyPr anchor="t"/>
          <a:lstStyle>
            <a:lvl1pPr algn="l">
              <a:defRPr sz="6500" b="1" cap="all"/>
            </a:lvl1pPr>
          </a:lstStyle>
          <a:p>
            <a:r>
              <a:rPr lang="nb-NO"/>
              <a:t>Klikk for å redigere tittelstil</a:t>
            </a:r>
          </a:p>
        </p:txBody>
      </p:sp>
      <p:sp>
        <p:nvSpPr>
          <p:cNvPr id="3" name="Plassholder for tekst 2"/>
          <p:cNvSpPr>
            <a:spLocks noGrp="1"/>
          </p:cNvSpPr>
          <p:nvPr>
            <p:ph type="body" idx="1"/>
          </p:nvPr>
        </p:nvSpPr>
        <p:spPr>
          <a:xfrm>
            <a:off x="844705" y="6409576"/>
            <a:ext cx="9089390" cy="3308051"/>
          </a:xfrm>
        </p:spPr>
        <p:txBody>
          <a:bodyPr anchor="b"/>
          <a:lstStyle>
            <a:lvl1pPr marL="0" indent="0">
              <a:buNone/>
              <a:defRPr sz="3200">
                <a:solidFill>
                  <a:schemeClr val="tx1">
                    <a:tint val="75000"/>
                  </a:schemeClr>
                </a:solidFill>
              </a:defRPr>
            </a:lvl1pPr>
            <a:lvl2pPr marL="737344" indent="0">
              <a:buNone/>
              <a:defRPr sz="2900">
                <a:solidFill>
                  <a:schemeClr val="tx1">
                    <a:tint val="75000"/>
                  </a:schemeClr>
                </a:solidFill>
              </a:defRPr>
            </a:lvl2pPr>
            <a:lvl3pPr marL="1474688" indent="0">
              <a:buNone/>
              <a:defRPr sz="2500">
                <a:solidFill>
                  <a:schemeClr val="tx1">
                    <a:tint val="75000"/>
                  </a:schemeClr>
                </a:solidFill>
              </a:defRPr>
            </a:lvl3pPr>
            <a:lvl4pPr marL="2212032" indent="0">
              <a:buNone/>
              <a:defRPr sz="2300">
                <a:solidFill>
                  <a:schemeClr val="tx1">
                    <a:tint val="75000"/>
                  </a:schemeClr>
                </a:solidFill>
              </a:defRPr>
            </a:lvl4pPr>
            <a:lvl5pPr marL="2949376" indent="0">
              <a:buNone/>
              <a:defRPr sz="2300">
                <a:solidFill>
                  <a:schemeClr val="tx1">
                    <a:tint val="75000"/>
                  </a:schemeClr>
                </a:solidFill>
              </a:defRPr>
            </a:lvl5pPr>
            <a:lvl6pPr marL="3686719" indent="0">
              <a:buNone/>
              <a:defRPr sz="2300">
                <a:solidFill>
                  <a:schemeClr val="tx1">
                    <a:tint val="75000"/>
                  </a:schemeClr>
                </a:solidFill>
              </a:defRPr>
            </a:lvl6pPr>
            <a:lvl7pPr marL="4424065" indent="0">
              <a:buNone/>
              <a:defRPr sz="2300">
                <a:solidFill>
                  <a:schemeClr val="tx1">
                    <a:tint val="75000"/>
                  </a:schemeClr>
                </a:solidFill>
              </a:defRPr>
            </a:lvl7pPr>
            <a:lvl8pPr marL="5161408" indent="0">
              <a:buNone/>
              <a:defRPr sz="2300">
                <a:solidFill>
                  <a:schemeClr val="tx1">
                    <a:tint val="75000"/>
                  </a:schemeClr>
                </a:solidFill>
              </a:defRPr>
            </a:lvl8pPr>
            <a:lvl9pPr marL="5898752" indent="0">
              <a:buNone/>
              <a:defRPr sz="2300">
                <a:solidFill>
                  <a:schemeClr val="tx1">
                    <a:tint val="75000"/>
                  </a:schemeClr>
                </a:solidFill>
              </a:defRPr>
            </a:lvl9pPr>
          </a:lstStyle>
          <a:p>
            <a:pPr lvl="0"/>
            <a:r>
              <a:rPr lang="nb-NO"/>
              <a:t>Klikk for å redigere tekststiler i malen</a:t>
            </a:r>
          </a:p>
        </p:txBody>
      </p:sp>
      <p:sp>
        <p:nvSpPr>
          <p:cNvPr id="4" name="Plassholder for dato 3"/>
          <p:cNvSpPr>
            <a:spLocks noGrp="1"/>
          </p:cNvSpPr>
          <p:nvPr>
            <p:ph type="dt" sz="half" idx="10"/>
          </p:nvPr>
        </p:nvSpPr>
        <p:spPr/>
        <p:txBody>
          <a:bodyPr/>
          <a:lstStyle/>
          <a:p>
            <a:fld id="{7C1E3A66-FBA8-45CC-9454-3ED9D7F55520}" type="datetimeFigureOut">
              <a:rPr lang="nb-NO" smtClean="0"/>
              <a:t>25.03.2025</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75C4A097-4ED8-490C-B27F-A0AABAB98453}" type="slidenum">
              <a:rPr lang="nb-NO" smtClean="0"/>
              <a:t>‹#›</a:t>
            </a:fld>
            <a:endParaRPr lang="nb-NO"/>
          </a:p>
        </p:txBody>
      </p:sp>
    </p:spTree>
    <p:extLst>
      <p:ext uri="{BB962C8B-B14F-4D97-AF65-F5344CB8AC3E}">
        <p14:creationId xmlns:p14="http://schemas.microsoft.com/office/powerpoint/2010/main" val="663663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534670" y="3528594"/>
            <a:ext cx="4722918" cy="9980167"/>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5435812" y="3528594"/>
            <a:ext cx="4722918" cy="9980167"/>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7C1E3A66-FBA8-45CC-9454-3ED9D7F55520}" type="datetimeFigureOut">
              <a:rPr lang="nb-NO" smtClean="0"/>
              <a:t>25.03.2025</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75C4A097-4ED8-490C-B27F-A0AABAB98453}" type="slidenum">
              <a:rPr lang="nb-NO" smtClean="0"/>
              <a:t>‹#›</a:t>
            </a:fld>
            <a:endParaRPr lang="nb-NO"/>
          </a:p>
        </p:txBody>
      </p:sp>
    </p:spTree>
    <p:extLst>
      <p:ext uri="{BB962C8B-B14F-4D97-AF65-F5344CB8AC3E}">
        <p14:creationId xmlns:p14="http://schemas.microsoft.com/office/powerpoint/2010/main" val="3857268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a:t>Klikk for å redigere tittelstil</a:t>
            </a:r>
          </a:p>
        </p:txBody>
      </p:sp>
      <p:sp>
        <p:nvSpPr>
          <p:cNvPr id="3" name="Plassholder for tekst 2"/>
          <p:cNvSpPr>
            <a:spLocks noGrp="1"/>
          </p:cNvSpPr>
          <p:nvPr>
            <p:ph type="body" idx="1"/>
          </p:nvPr>
        </p:nvSpPr>
        <p:spPr>
          <a:xfrm>
            <a:off x="534674" y="3385066"/>
            <a:ext cx="4724775" cy="1410734"/>
          </a:xfrm>
        </p:spPr>
        <p:txBody>
          <a:bodyPr anchor="b"/>
          <a:lstStyle>
            <a:lvl1pPr marL="0" indent="0">
              <a:buNone/>
              <a:defRPr sz="3900" b="1"/>
            </a:lvl1pPr>
            <a:lvl2pPr marL="737344" indent="0">
              <a:buNone/>
              <a:defRPr sz="3200" b="1"/>
            </a:lvl2pPr>
            <a:lvl3pPr marL="1474688" indent="0">
              <a:buNone/>
              <a:defRPr sz="2900" b="1"/>
            </a:lvl3pPr>
            <a:lvl4pPr marL="2212032" indent="0">
              <a:buNone/>
              <a:defRPr sz="2500" b="1"/>
            </a:lvl4pPr>
            <a:lvl5pPr marL="2949376" indent="0">
              <a:buNone/>
              <a:defRPr sz="2500" b="1"/>
            </a:lvl5pPr>
            <a:lvl6pPr marL="3686719" indent="0">
              <a:buNone/>
              <a:defRPr sz="2500" b="1"/>
            </a:lvl6pPr>
            <a:lvl7pPr marL="4424065" indent="0">
              <a:buNone/>
              <a:defRPr sz="2500" b="1"/>
            </a:lvl7pPr>
            <a:lvl8pPr marL="5161408" indent="0">
              <a:buNone/>
              <a:defRPr sz="2500" b="1"/>
            </a:lvl8pPr>
            <a:lvl9pPr marL="5898752" indent="0">
              <a:buNone/>
              <a:defRPr sz="2500" b="1"/>
            </a:lvl9pPr>
          </a:lstStyle>
          <a:p>
            <a:pPr lvl="0"/>
            <a:r>
              <a:rPr lang="nb-NO"/>
              <a:t>Klikk for å redigere tekststiler i malen</a:t>
            </a:r>
          </a:p>
        </p:txBody>
      </p:sp>
      <p:sp>
        <p:nvSpPr>
          <p:cNvPr id="4" name="Plassholder for innhold 3"/>
          <p:cNvSpPr>
            <a:spLocks noGrp="1"/>
          </p:cNvSpPr>
          <p:nvPr>
            <p:ph sz="half" idx="2"/>
          </p:nvPr>
        </p:nvSpPr>
        <p:spPr>
          <a:xfrm>
            <a:off x="534674" y="4795800"/>
            <a:ext cx="4724775" cy="8712956"/>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5432101" y="3385066"/>
            <a:ext cx="4726630" cy="1410734"/>
          </a:xfrm>
        </p:spPr>
        <p:txBody>
          <a:bodyPr anchor="b"/>
          <a:lstStyle>
            <a:lvl1pPr marL="0" indent="0">
              <a:buNone/>
              <a:defRPr sz="3900" b="1"/>
            </a:lvl1pPr>
            <a:lvl2pPr marL="737344" indent="0">
              <a:buNone/>
              <a:defRPr sz="3200" b="1"/>
            </a:lvl2pPr>
            <a:lvl3pPr marL="1474688" indent="0">
              <a:buNone/>
              <a:defRPr sz="2900" b="1"/>
            </a:lvl3pPr>
            <a:lvl4pPr marL="2212032" indent="0">
              <a:buNone/>
              <a:defRPr sz="2500" b="1"/>
            </a:lvl4pPr>
            <a:lvl5pPr marL="2949376" indent="0">
              <a:buNone/>
              <a:defRPr sz="2500" b="1"/>
            </a:lvl5pPr>
            <a:lvl6pPr marL="3686719" indent="0">
              <a:buNone/>
              <a:defRPr sz="2500" b="1"/>
            </a:lvl6pPr>
            <a:lvl7pPr marL="4424065" indent="0">
              <a:buNone/>
              <a:defRPr sz="2500" b="1"/>
            </a:lvl7pPr>
            <a:lvl8pPr marL="5161408" indent="0">
              <a:buNone/>
              <a:defRPr sz="2500" b="1"/>
            </a:lvl8pPr>
            <a:lvl9pPr marL="5898752" indent="0">
              <a:buNone/>
              <a:defRPr sz="2500" b="1"/>
            </a:lvl9pPr>
          </a:lstStyle>
          <a:p>
            <a:pPr lvl="0"/>
            <a:r>
              <a:rPr lang="nb-NO"/>
              <a:t>Klikk for å redigere tekststiler i malen</a:t>
            </a:r>
          </a:p>
        </p:txBody>
      </p:sp>
      <p:sp>
        <p:nvSpPr>
          <p:cNvPr id="6" name="Plassholder for innhold 5"/>
          <p:cNvSpPr>
            <a:spLocks noGrp="1"/>
          </p:cNvSpPr>
          <p:nvPr>
            <p:ph sz="quarter" idx="4"/>
          </p:nvPr>
        </p:nvSpPr>
        <p:spPr>
          <a:xfrm>
            <a:off x="5432101" y="4795800"/>
            <a:ext cx="4726630" cy="8712956"/>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p:cNvSpPr>
            <a:spLocks noGrp="1"/>
          </p:cNvSpPr>
          <p:nvPr>
            <p:ph type="dt" sz="half" idx="10"/>
          </p:nvPr>
        </p:nvSpPr>
        <p:spPr/>
        <p:txBody>
          <a:bodyPr/>
          <a:lstStyle/>
          <a:p>
            <a:fld id="{7C1E3A66-FBA8-45CC-9454-3ED9D7F55520}" type="datetimeFigureOut">
              <a:rPr lang="nb-NO" smtClean="0"/>
              <a:t>25.03.2025</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75C4A097-4ED8-490C-B27F-A0AABAB98453}" type="slidenum">
              <a:rPr lang="nb-NO" smtClean="0"/>
              <a:t>‹#›</a:t>
            </a:fld>
            <a:endParaRPr lang="nb-NO"/>
          </a:p>
        </p:txBody>
      </p:sp>
    </p:spTree>
    <p:extLst>
      <p:ext uri="{BB962C8B-B14F-4D97-AF65-F5344CB8AC3E}">
        <p14:creationId xmlns:p14="http://schemas.microsoft.com/office/powerpoint/2010/main" val="110397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7C1E3A66-FBA8-45CC-9454-3ED9D7F55520}" type="datetimeFigureOut">
              <a:rPr lang="nb-NO" smtClean="0"/>
              <a:t>25.03.2025</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75C4A097-4ED8-490C-B27F-A0AABAB98453}" type="slidenum">
              <a:rPr lang="nb-NO" smtClean="0"/>
              <a:t>‹#›</a:t>
            </a:fld>
            <a:endParaRPr lang="nb-NO"/>
          </a:p>
        </p:txBody>
      </p:sp>
    </p:spTree>
    <p:extLst>
      <p:ext uri="{BB962C8B-B14F-4D97-AF65-F5344CB8AC3E}">
        <p14:creationId xmlns:p14="http://schemas.microsoft.com/office/powerpoint/2010/main" val="4129093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7C1E3A66-FBA8-45CC-9454-3ED9D7F55520}" type="datetimeFigureOut">
              <a:rPr lang="nb-NO" smtClean="0"/>
              <a:t>25.03.2025</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75C4A097-4ED8-490C-B27F-A0AABAB98453}" type="slidenum">
              <a:rPr lang="nb-NO" smtClean="0"/>
              <a:t>‹#›</a:t>
            </a:fld>
            <a:endParaRPr lang="nb-NO"/>
          </a:p>
        </p:txBody>
      </p:sp>
    </p:spTree>
    <p:extLst>
      <p:ext uri="{BB962C8B-B14F-4D97-AF65-F5344CB8AC3E}">
        <p14:creationId xmlns:p14="http://schemas.microsoft.com/office/powerpoint/2010/main" val="1340119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534674" y="602101"/>
            <a:ext cx="3518055" cy="2562428"/>
          </a:xfrm>
        </p:spPr>
        <p:txBody>
          <a:bodyPr anchor="b"/>
          <a:lstStyle>
            <a:lvl1pPr algn="l">
              <a:defRPr sz="3200" b="1"/>
            </a:lvl1pPr>
          </a:lstStyle>
          <a:p>
            <a:r>
              <a:rPr lang="nb-NO"/>
              <a:t>Klikk for å redigere tittelstil</a:t>
            </a:r>
          </a:p>
        </p:txBody>
      </p:sp>
      <p:sp>
        <p:nvSpPr>
          <p:cNvPr id="3" name="Plassholder for innhold 2"/>
          <p:cNvSpPr>
            <a:spLocks noGrp="1"/>
          </p:cNvSpPr>
          <p:nvPr>
            <p:ph idx="1"/>
          </p:nvPr>
        </p:nvSpPr>
        <p:spPr>
          <a:xfrm>
            <a:off x="4180823" y="602103"/>
            <a:ext cx="5977908" cy="12906656"/>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534674" y="3164531"/>
            <a:ext cx="3518055" cy="10344228"/>
          </a:xfrm>
        </p:spPr>
        <p:txBody>
          <a:bodyPr/>
          <a:lstStyle>
            <a:lvl1pPr marL="0" indent="0">
              <a:buNone/>
              <a:defRPr sz="2300"/>
            </a:lvl1pPr>
            <a:lvl2pPr marL="737344" indent="0">
              <a:buNone/>
              <a:defRPr sz="2000"/>
            </a:lvl2pPr>
            <a:lvl3pPr marL="1474688" indent="0">
              <a:buNone/>
              <a:defRPr sz="1600"/>
            </a:lvl3pPr>
            <a:lvl4pPr marL="2212032" indent="0">
              <a:buNone/>
              <a:defRPr sz="1500"/>
            </a:lvl4pPr>
            <a:lvl5pPr marL="2949376" indent="0">
              <a:buNone/>
              <a:defRPr sz="1500"/>
            </a:lvl5pPr>
            <a:lvl6pPr marL="3686719" indent="0">
              <a:buNone/>
              <a:defRPr sz="1500"/>
            </a:lvl6pPr>
            <a:lvl7pPr marL="4424065" indent="0">
              <a:buNone/>
              <a:defRPr sz="1500"/>
            </a:lvl7pPr>
            <a:lvl8pPr marL="5161408" indent="0">
              <a:buNone/>
              <a:defRPr sz="1500"/>
            </a:lvl8pPr>
            <a:lvl9pPr marL="5898752" indent="0">
              <a:buNone/>
              <a:defRPr sz="15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7C1E3A66-FBA8-45CC-9454-3ED9D7F55520}" type="datetimeFigureOut">
              <a:rPr lang="nb-NO" smtClean="0"/>
              <a:t>25.03.2025</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75C4A097-4ED8-490C-B27F-A0AABAB98453}" type="slidenum">
              <a:rPr lang="nb-NO" smtClean="0"/>
              <a:t>‹#›</a:t>
            </a:fld>
            <a:endParaRPr lang="nb-NO"/>
          </a:p>
        </p:txBody>
      </p:sp>
    </p:spTree>
    <p:extLst>
      <p:ext uri="{BB962C8B-B14F-4D97-AF65-F5344CB8AC3E}">
        <p14:creationId xmlns:p14="http://schemas.microsoft.com/office/powerpoint/2010/main" val="3578056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095981" y="10585769"/>
            <a:ext cx="6416040" cy="1249710"/>
          </a:xfrm>
        </p:spPr>
        <p:txBody>
          <a:bodyPr anchor="b"/>
          <a:lstStyle>
            <a:lvl1pPr algn="l">
              <a:defRPr sz="3200" b="1"/>
            </a:lvl1pPr>
          </a:lstStyle>
          <a:p>
            <a:r>
              <a:rPr lang="nb-NO"/>
              <a:t>Klikk for å redigere tittelstil</a:t>
            </a:r>
          </a:p>
        </p:txBody>
      </p:sp>
      <p:sp>
        <p:nvSpPr>
          <p:cNvPr id="3" name="Plassholder for bilde 2"/>
          <p:cNvSpPr>
            <a:spLocks noGrp="1"/>
          </p:cNvSpPr>
          <p:nvPr>
            <p:ph type="pic" idx="1"/>
          </p:nvPr>
        </p:nvSpPr>
        <p:spPr>
          <a:xfrm>
            <a:off x="2095981" y="1351226"/>
            <a:ext cx="6416040" cy="9073515"/>
          </a:xfrm>
        </p:spPr>
        <p:txBody>
          <a:bodyPr/>
          <a:lstStyle>
            <a:lvl1pPr marL="0" indent="0">
              <a:buNone/>
              <a:defRPr sz="5200"/>
            </a:lvl1pPr>
            <a:lvl2pPr marL="737344" indent="0">
              <a:buNone/>
              <a:defRPr sz="4500"/>
            </a:lvl2pPr>
            <a:lvl3pPr marL="1474688" indent="0">
              <a:buNone/>
              <a:defRPr sz="3900"/>
            </a:lvl3pPr>
            <a:lvl4pPr marL="2212032" indent="0">
              <a:buNone/>
              <a:defRPr sz="3200"/>
            </a:lvl4pPr>
            <a:lvl5pPr marL="2949376" indent="0">
              <a:buNone/>
              <a:defRPr sz="3200"/>
            </a:lvl5pPr>
            <a:lvl6pPr marL="3686719" indent="0">
              <a:buNone/>
              <a:defRPr sz="3200"/>
            </a:lvl6pPr>
            <a:lvl7pPr marL="4424065" indent="0">
              <a:buNone/>
              <a:defRPr sz="3200"/>
            </a:lvl7pPr>
            <a:lvl8pPr marL="5161408" indent="0">
              <a:buNone/>
              <a:defRPr sz="3200"/>
            </a:lvl8pPr>
            <a:lvl9pPr marL="5898752" indent="0">
              <a:buNone/>
              <a:defRPr sz="3200"/>
            </a:lvl9pPr>
          </a:lstStyle>
          <a:p>
            <a:endParaRPr lang="nb-NO"/>
          </a:p>
        </p:txBody>
      </p:sp>
      <p:sp>
        <p:nvSpPr>
          <p:cNvPr id="4" name="Plassholder for tekst 3"/>
          <p:cNvSpPr>
            <a:spLocks noGrp="1"/>
          </p:cNvSpPr>
          <p:nvPr>
            <p:ph type="body" sz="half" idx="2"/>
          </p:nvPr>
        </p:nvSpPr>
        <p:spPr>
          <a:xfrm>
            <a:off x="2095981" y="11835482"/>
            <a:ext cx="6416040" cy="1774795"/>
          </a:xfrm>
        </p:spPr>
        <p:txBody>
          <a:bodyPr/>
          <a:lstStyle>
            <a:lvl1pPr marL="0" indent="0">
              <a:buNone/>
              <a:defRPr sz="2300"/>
            </a:lvl1pPr>
            <a:lvl2pPr marL="737344" indent="0">
              <a:buNone/>
              <a:defRPr sz="2000"/>
            </a:lvl2pPr>
            <a:lvl3pPr marL="1474688" indent="0">
              <a:buNone/>
              <a:defRPr sz="1600"/>
            </a:lvl3pPr>
            <a:lvl4pPr marL="2212032" indent="0">
              <a:buNone/>
              <a:defRPr sz="1500"/>
            </a:lvl4pPr>
            <a:lvl5pPr marL="2949376" indent="0">
              <a:buNone/>
              <a:defRPr sz="1500"/>
            </a:lvl5pPr>
            <a:lvl6pPr marL="3686719" indent="0">
              <a:buNone/>
              <a:defRPr sz="1500"/>
            </a:lvl6pPr>
            <a:lvl7pPr marL="4424065" indent="0">
              <a:buNone/>
              <a:defRPr sz="1500"/>
            </a:lvl7pPr>
            <a:lvl8pPr marL="5161408" indent="0">
              <a:buNone/>
              <a:defRPr sz="1500"/>
            </a:lvl8pPr>
            <a:lvl9pPr marL="5898752" indent="0">
              <a:buNone/>
              <a:defRPr sz="15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7C1E3A66-FBA8-45CC-9454-3ED9D7F55520}" type="datetimeFigureOut">
              <a:rPr lang="nb-NO" smtClean="0"/>
              <a:t>25.03.2025</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75C4A097-4ED8-490C-B27F-A0AABAB98453}" type="slidenum">
              <a:rPr lang="nb-NO" smtClean="0"/>
              <a:t>‹#›</a:t>
            </a:fld>
            <a:endParaRPr lang="nb-NO"/>
          </a:p>
        </p:txBody>
      </p:sp>
    </p:spTree>
    <p:extLst>
      <p:ext uri="{BB962C8B-B14F-4D97-AF65-F5344CB8AC3E}">
        <p14:creationId xmlns:p14="http://schemas.microsoft.com/office/powerpoint/2010/main" val="329802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534670" y="605605"/>
            <a:ext cx="9624060" cy="2520421"/>
          </a:xfrm>
          <a:prstGeom prst="rect">
            <a:avLst/>
          </a:prstGeom>
        </p:spPr>
        <p:txBody>
          <a:bodyPr vert="horz" lIns="147469" tIns="73735" rIns="147469" bIns="73735" rtlCol="0" anchor="ctr">
            <a:normAutofit/>
          </a:bodyPr>
          <a:lstStyle/>
          <a:p>
            <a:r>
              <a:rPr lang="nb-NO"/>
              <a:t>Klikk for å redigere tittelstil</a:t>
            </a:r>
          </a:p>
        </p:txBody>
      </p:sp>
      <p:sp>
        <p:nvSpPr>
          <p:cNvPr id="3" name="Plassholder for tekst 2"/>
          <p:cNvSpPr>
            <a:spLocks noGrp="1"/>
          </p:cNvSpPr>
          <p:nvPr>
            <p:ph type="body" idx="1"/>
          </p:nvPr>
        </p:nvSpPr>
        <p:spPr>
          <a:xfrm>
            <a:off x="534670" y="3528594"/>
            <a:ext cx="9624060" cy="9980167"/>
          </a:xfrm>
          <a:prstGeom prst="rect">
            <a:avLst/>
          </a:prstGeom>
        </p:spPr>
        <p:txBody>
          <a:bodyPr vert="horz" lIns="147469" tIns="73735" rIns="147469" bIns="73735"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2"/>
          </p:nvPr>
        </p:nvSpPr>
        <p:spPr>
          <a:xfrm>
            <a:off x="534671" y="14016342"/>
            <a:ext cx="2495127" cy="805134"/>
          </a:xfrm>
          <a:prstGeom prst="rect">
            <a:avLst/>
          </a:prstGeom>
        </p:spPr>
        <p:txBody>
          <a:bodyPr vert="horz" lIns="147469" tIns="73735" rIns="147469" bIns="73735" rtlCol="0" anchor="ctr"/>
          <a:lstStyle>
            <a:lvl1pPr algn="l">
              <a:defRPr sz="2000">
                <a:solidFill>
                  <a:schemeClr val="tx1">
                    <a:tint val="75000"/>
                  </a:schemeClr>
                </a:solidFill>
              </a:defRPr>
            </a:lvl1pPr>
          </a:lstStyle>
          <a:p>
            <a:fld id="{7C1E3A66-FBA8-45CC-9454-3ED9D7F55520}" type="datetimeFigureOut">
              <a:rPr lang="nb-NO" smtClean="0"/>
              <a:t>25.03.2025</a:t>
            </a:fld>
            <a:endParaRPr lang="nb-NO"/>
          </a:p>
        </p:txBody>
      </p:sp>
      <p:sp>
        <p:nvSpPr>
          <p:cNvPr id="5" name="Plassholder for bunntekst 4"/>
          <p:cNvSpPr>
            <a:spLocks noGrp="1"/>
          </p:cNvSpPr>
          <p:nvPr>
            <p:ph type="ftr" sz="quarter" idx="3"/>
          </p:nvPr>
        </p:nvSpPr>
        <p:spPr>
          <a:xfrm>
            <a:off x="3653581" y="14016342"/>
            <a:ext cx="3386243" cy="805134"/>
          </a:xfrm>
          <a:prstGeom prst="rect">
            <a:avLst/>
          </a:prstGeom>
        </p:spPr>
        <p:txBody>
          <a:bodyPr vert="horz" lIns="147469" tIns="73735" rIns="147469" bIns="73735" rtlCol="0" anchor="ctr"/>
          <a:lstStyle>
            <a:lvl1pPr algn="ctr">
              <a:defRPr sz="20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7663603" y="14016342"/>
            <a:ext cx="2495127" cy="805134"/>
          </a:xfrm>
          <a:prstGeom prst="rect">
            <a:avLst/>
          </a:prstGeom>
        </p:spPr>
        <p:txBody>
          <a:bodyPr vert="horz" lIns="147469" tIns="73735" rIns="147469" bIns="73735" rtlCol="0" anchor="ctr"/>
          <a:lstStyle>
            <a:lvl1pPr algn="r">
              <a:defRPr sz="2000">
                <a:solidFill>
                  <a:schemeClr val="tx1">
                    <a:tint val="75000"/>
                  </a:schemeClr>
                </a:solidFill>
              </a:defRPr>
            </a:lvl1pPr>
          </a:lstStyle>
          <a:p>
            <a:fld id="{75C4A097-4ED8-490C-B27F-A0AABAB98453}" type="slidenum">
              <a:rPr lang="nb-NO" smtClean="0"/>
              <a:t>‹#›</a:t>
            </a:fld>
            <a:endParaRPr lang="nb-NO"/>
          </a:p>
        </p:txBody>
      </p:sp>
    </p:spTree>
    <p:extLst>
      <p:ext uri="{BB962C8B-B14F-4D97-AF65-F5344CB8AC3E}">
        <p14:creationId xmlns:p14="http://schemas.microsoft.com/office/powerpoint/2010/main" val="6166343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74688" rtl="0" eaLnBrk="1" latinLnBrk="0" hangingPunct="1">
        <a:spcBef>
          <a:spcPct val="0"/>
        </a:spcBef>
        <a:buNone/>
        <a:defRPr sz="7100" kern="1200">
          <a:solidFill>
            <a:schemeClr val="tx1"/>
          </a:solidFill>
          <a:latin typeface="+mj-lt"/>
          <a:ea typeface="+mj-ea"/>
          <a:cs typeface="+mj-cs"/>
        </a:defRPr>
      </a:lvl1pPr>
    </p:titleStyle>
    <p:bodyStyle>
      <a:lvl1pPr marL="553007" indent="-553007" algn="l" defTabSz="1474688" rtl="0" eaLnBrk="1" latinLnBrk="0" hangingPunct="1">
        <a:spcBef>
          <a:spcPct val="20000"/>
        </a:spcBef>
        <a:buFont typeface="Arial" panose="020B0604020202020204" pitchFamily="34" charset="0"/>
        <a:buChar char="•"/>
        <a:defRPr sz="5200" kern="1200">
          <a:solidFill>
            <a:schemeClr val="tx1"/>
          </a:solidFill>
          <a:latin typeface="+mn-lt"/>
          <a:ea typeface="+mn-ea"/>
          <a:cs typeface="+mn-cs"/>
        </a:defRPr>
      </a:lvl1pPr>
      <a:lvl2pPr marL="1198185" indent="-460842" algn="l" defTabSz="1474688" rtl="0" eaLnBrk="1" latinLnBrk="0" hangingPunct="1">
        <a:spcBef>
          <a:spcPct val="20000"/>
        </a:spcBef>
        <a:buFont typeface="Arial" panose="020B0604020202020204" pitchFamily="34" charset="0"/>
        <a:buChar char="–"/>
        <a:defRPr sz="4500" kern="1200">
          <a:solidFill>
            <a:schemeClr val="tx1"/>
          </a:solidFill>
          <a:latin typeface="+mn-lt"/>
          <a:ea typeface="+mn-ea"/>
          <a:cs typeface="+mn-cs"/>
        </a:defRPr>
      </a:lvl2pPr>
      <a:lvl3pPr marL="1843360" indent="-368671" algn="l" defTabSz="1474688" rtl="0" eaLnBrk="1" latinLnBrk="0" hangingPunct="1">
        <a:spcBef>
          <a:spcPct val="20000"/>
        </a:spcBef>
        <a:buFont typeface="Arial" panose="020B0604020202020204" pitchFamily="34" charset="0"/>
        <a:buChar char="•"/>
        <a:defRPr sz="3900" kern="1200">
          <a:solidFill>
            <a:schemeClr val="tx1"/>
          </a:solidFill>
          <a:latin typeface="+mn-lt"/>
          <a:ea typeface="+mn-ea"/>
          <a:cs typeface="+mn-cs"/>
        </a:defRPr>
      </a:lvl3pPr>
      <a:lvl4pPr marL="2580705" indent="-368671" algn="l" defTabSz="1474688"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4pPr>
      <a:lvl5pPr marL="3318048" indent="-368671" algn="l" defTabSz="1474688"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5pPr>
      <a:lvl6pPr marL="4055392" indent="-368671" algn="l" defTabSz="1474688"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6pPr>
      <a:lvl7pPr marL="4792736" indent="-368671" algn="l" defTabSz="1474688"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7pPr>
      <a:lvl8pPr marL="5530079" indent="-368671" algn="l" defTabSz="1474688"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8pPr>
      <a:lvl9pPr marL="6267424" indent="-368671" algn="l" defTabSz="1474688"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9pPr>
    </p:bodyStyle>
    <p:otherStyle>
      <a:defPPr>
        <a:defRPr lang="nb-NO"/>
      </a:defPPr>
      <a:lvl1pPr marL="0" algn="l" defTabSz="1474688" rtl="0" eaLnBrk="1" latinLnBrk="0" hangingPunct="1">
        <a:defRPr sz="2900" kern="1200">
          <a:solidFill>
            <a:schemeClr val="tx1"/>
          </a:solidFill>
          <a:latin typeface="+mn-lt"/>
          <a:ea typeface="+mn-ea"/>
          <a:cs typeface="+mn-cs"/>
        </a:defRPr>
      </a:lvl1pPr>
      <a:lvl2pPr marL="737344" algn="l" defTabSz="1474688" rtl="0" eaLnBrk="1" latinLnBrk="0" hangingPunct="1">
        <a:defRPr sz="2900" kern="1200">
          <a:solidFill>
            <a:schemeClr val="tx1"/>
          </a:solidFill>
          <a:latin typeface="+mn-lt"/>
          <a:ea typeface="+mn-ea"/>
          <a:cs typeface="+mn-cs"/>
        </a:defRPr>
      </a:lvl2pPr>
      <a:lvl3pPr marL="1474688" algn="l" defTabSz="1474688" rtl="0" eaLnBrk="1" latinLnBrk="0" hangingPunct="1">
        <a:defRPr sz="2900" kern="1200">
          <a:solidFill>
            <a:schemeClr val="tx1"/>
          </a:solidFill>
          <a:latin typeface="+mn-lt"/>
          <a:ea typeface="+mn-ea"/>
          <a:cs typeface="+mn-cs"/>
        </a:defRPr>
      </a:lvl3pPr>
      <a:lvl4pPr marL="2212032" algn="l" defTabSz="1474688" rtl="0" eaLnBrk="1" latinLnBrk="0" hangingPunct="1">
        <a:defRPr sz="2900" kern="1200">
          <a:solidFill>
            <a:schemeClr val="tx1"/>
          </a:solidFill>
          <a:latin typeface="+mn-lt"/>
          <a:ea typeface="+mn-ea"/>
          <a:cs typeface="+mn-cs"/>
        </a:defRPr>
      </a:lvl4pPr>
      <a:lvl5pPr marL="2949376" algn="l" defTabSz="1474688" rtl="0" eaLnBrk="1" latinLnBrk="0" hangingPunct="1">
        <a:defRPr sz="2900" kern="1200">
          <a:solidFill>
            <a:schemeClr val="tx1"/>
          </a:solidFill>
          <a:latin typeface="+mn-lt"/>
          <a:ea typeface="+mn-ea"/>
          <a:cs typeface="+mn-cs"/>
        </a:defRPr>
      </a:lvl5pPr>
      <a:lvl6pPr marL="3686719" algn="l" defTabSz="1474688" rtl="0" eaLnBrk="1" latinLnBrk="0" hangingPunct="1">
        <a:defRPr sz="2900" kern="1200">
          <a:solidFill>
            <a:schemeClr val="tx1"/>
          </a:solidFill>
          <a:latin typeface="+mn-lt"/>
          <a:ea typeface="+mn-ea"/>
          <a:cs typeface="+mn-cs"/>
        </a:defRPr>
      </a:lvl6pPr>
      <a:lvl7pPr marL="4424065" algn="l" defTabSz="1474688" rtl="0" eaLnBrk="1" latinLnBrk="0" hangingPunct="1">
        <a:defRPr sz="2900" kern="1200">
          <a:solidFill>
            <a:schemeClr val="tx1"/>
          </a:solidFill>
          <a:latin typeface="+mn-lt"/>
          <a:ea typeface="+mn-ea"/>
          <a:cs typeface="+mn-cs"/>
        </a:defRPr>
      </a:lvl7pPr>
      <a:lvl8pPr marL="5161408" algn="l" defTabSz="1474688" rtl="0" eaLnBrk="1" latinLnBrk="0" hangingPunct="1">
        <a:defRPr sz="2900" kern="1200">
          <a:solidFill>
            <a:schemeClr val="tx1"/>
          </a:solidFill>
          <a:latin typeface="+mn-lt"/>
          <a:ea typeface="+mn-ea"/>
          <a:cs typeface="+mn-cs"/>
        </a:defRPr>
      </a:lvl8pPr>
      <a:lvl9pPr marL="5898752" algn="l" defTabSz="1474688"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76000" r="-76000"/>
          </a:stretch>
        </a:blipFill>
        <a:effectLst/>
      </p:bgPr>
    </p:bg>
    <p:spTree>
      <p:nvGrpSpPr>
        <p:cNvPr id="1" name=""/>
        <p:cNvGrpSpPr/>
        <p:nvPr/>
      </p:nvGrpSpPr>
      <p:grpSpPr>
        <a:xfrm>
          <a:off x="0" y="0"/>
          <a:ext cx="0" cy="0"/>
          <a:chOff x="0" y="0"/>
          <a:chExt cx="0" cy="0"/>
        </a:xfrm>
      </p:grpSpPr>
      <p:sp>
        <p:nvSpPr>
          <p:cNvPr id="2" name="Tittel 1"/>
          <p:cNvSpPr>
            <a:spLocks noGrp="1"/>
          </p:cNvSpPr>
          <p:nvPr>
            <p:ph type="ctrTitle"/>
          </p:nvPr>
        </p:nvSpPr>
        <p:spPr>
          <a:xfrm>
            <a:off x="454537" y="422"/>
            <a:ext cx="9704126" cy="1956450"/>
          </a:xfrm>
        </p:spPr>
        <p:txBody>
          <a:bodyPr>
            <a:normAutofit/>
          </a:bodyPr>
          <a:lstStyle/>
          <a:p>
            <a:r>
              <a:rPr lang="nb-NO" b="1" dirty="0">
                <a:solidFill>
                  <a:srgbClr val="003087"/>
                </a:solidFill>
                <a:latin typeface="Calibri Light" panose="020F0302020204030204" pitchFamily="34" charset="0"/>
                <a:ea typeface="Calibri Light" panose="020F0302020204030204" pitchFamily="34" charset="0"/>
                <a:cs typeface="Calibri Light" panose="020F0302020204030204" pitchFamily="34" charset="0"/>
              </a:rPr>
              <a:t>Bipolar lidelse</a:t>
            </a:r>
          </a:p>
        </p:txBody>
      </p:sp>
      <p:sp>
        <p:nvSpPr>
          <p:cNvPr id="3" name="Undertittel 2"/>
          <p:cNvSpPr>
            <a:spLocks noGrp="1"/>
          </p:cNvSpPr>
          <p:nvPr>
            <p:ph type="subTitle" idx="1"/>
          </p:nvPr>
        </p:nvSpPr>
        <p:spPr>
          <a:xfrm>
            <a:off x="1577329" y="1800622"/>
            <a:ext cx="7485380" cy="1275945"/>
          </a:xfrm>
        </p:spPr>
        <p:txBody>
          <a:bodyPr>
            <a:normAutofit/>
          </a:bodyPr>
          <a:lstStyle/>
          <a:p>
            <a:r>
              <a:rPr lang="nb-NO" sz="4600" b="1" dirty="0">
                <a:solidFill>
                  <a:srgbClr val="003087"/>
                </a:solidFill>
                <a:latin typeface="Calibri Light" panose="020F0302020204030204" pitchFamily="34" charset="0"/>
                <a:ea typeface="Calibri Light" panose="020F0302020204030204" pitchFamily="34" charset="0"/>
                <a:cs typeface="Calibri Light" panose="020F0302020204030204" pitchFamily="34" charset="0"/>
              </a:rPr>
              <a:t>Hva er det egentlig?</a:t>
            </a:r>
          </a:p>
        </p:txBody>
      </p:sp>
      <p:sp>
        <p:nvSpPr>
          <p:cNvPr id="9" name="Avrundet rektangel 8"/>
          <p:cNvSpPr/>
          <p:nvPr/>
        </p:nvSpPr>
        <p:spPr>
          <a:xfrm>
            <a:off x="269681" y="2704421"/>
            <a:ext cx="10192778" cy="2217760"/>
          </a:xfrm>
          <a:prstGeom prst="roundRect">
            <a:avLst/>
          </a:prstGeom>
          <a:solidFill>
            <a:srgbClr val="E6BEED"/>
          </a:solidFill>
          <a:ln>
            <a:noFill/>
          </a:ln>
        </p:spPr>
        <p:style>
          <a:lnRef idx="2">
            <a:schemeClr val="accent1">
              <a:shade val="50000"/>
            </a:schemeClr>
          </a:lnRef>
          <a:fillRef idx="1">
            <a:schemeClr val="accent1"/>
          </a:fillRef>
          <a:effectRef idx="0">
            <a:schemeClr val="accent1"/>
          </a:effectRef>
          <a:fontRef idx="minor">
            <a:schemeClr val="lt1"/>
          </a:fontRef>
        </p:style>
        <p:txBody>
          <a:bodyPr lIns="105334" tIns="52667" rIns="105334" bIns="52667" spcCol="0" rtlCol="0" anchor="ctr"/>
          <a:lstStyle/>
          <a:p>
            <a:pPr algn="ctr"/>
            <a:endParaRPr lang="nb-NO">
              <a:solidFill>
                <a:srgbClr val="003087"/>
              </a:solidFill>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10" name="TekstSylinder 9"/>
          <p:cNvSpPr txBox="1"/>
          <p:nvPr/>
        </p:nvSpPr>
        <p:spPr>
          <a:xfrm>
            <a:off x="431735" y="2890796"/>
            <a:ext cx="9948451" cy="2276187"/>
          </a:xfrm>
          <a:prstGeom prst="rect">
            <a:avLst/>
          </a:prstGeom>
          <a:noFill/>
        </p:spPr>
        <p:txBody>
          <a:bodyPr wrap="square" lIns="105334" tIns="52667" rIns="105334" bIns="52667" rtlCol="0">
            <a:spAutoFit/>
          </a:bodyPr>
          <a:lstStyle/>
          <a:p>
            <a:pPr algn="ctr"/>
            <a:r>
              <a:rPr lang="nb-NO" sz="2800" dirty="0">
                <a:solidFill>
                  <a:srgbClr val="003087"/>
                </a:solidFill>
                <a:latin typeface="Calibri Light" panose="020F0302020204030204" pitchFamily="34" charset="0"/>
                <a:ea typeface="Calibri Light" panose="020F0302020204030204" pitchFamily="34" charset="0"/>
                <a:cs typeface="Calibri Light" panose="020F0302020204030204" pitchFamily="34" charset="0"/>
              </a:rPr>
              <a:t>Velkommen til kurs om bipolar lidelse. Kurset er for pårørende og andre nærpersoner til deltakere på «Kurs for personer med bipolar lidelse». Du møter spesialister og erfaringsformidler som belyser hva bipolar lidelse er og hva som kan være til hjelp</a:t>
            </a:r>
          </a:p>
          <a:p>
            <a:pPr algn="ctr"/>
            <a:endParaRPr lang="nb-NO" dirty="0">
              <a:solidFill>
                <a:srgbClr val="003087"/>
              </a:solidFill>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13" name="Avrundet rektangel 12"/>
          <p:cNvSpPr/>
          <p:nvPr/>
        </p:nvSpPr>
        <p:spPr>
          <a:xfrm>
            <a:off x="133740" y="10657606"/>
            <a:ext cx="5092095" cy="4034734"/>
          </a:xfrm>
          <a:prstGeom prst="roundRect">
            <a:avLst/>
          </a:prstGeom>
          <a:solidFill>
            <a:srgbClr val="E6BEED"/>
          </a:solidFill>
          <a:ln>
            <a:noFill/>
          </a:ln>
        </p:spPr>
        <p:style>
          <a:lnRef idx="2">
            <a:schemeClr val="accent1">
              <a:shade val="50000"/>
            </a:schemeClr>
          </a:lnRef>
          <a:fillRef idx="1">
            <a:schemeClr val="accent1"/>
          </a:fillRef>
          <a:effectRef idx="0">
            <a:schemeClr val="accent1"/>
          </a:effectRef>
          <a:fontRef idx="minor">
            <a:schemeClr val="lt1"/>
          </a:fontRef>
        </p:style>
        <p:txBody>
          <a:bodyPr lIns="105334" tIns="52667" rIns="105334" bIns="52667" spcCol="0" rtlCol="0" anchor="ctr"/>
          <a:lstStyle/>
          <a:p>
            <a:pPr algn="ctr"/>
            <a:endParaRPr lang="nb-NO">
              <a:solidFill>
                <a:srgbClr val="003087"/>
              </a:solidFill>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14" name="TekstSylinder 13"/>
          <p:cNvSpPr txBox="1"/>
          <p:nvPr/>
        </p:nvSpPr>
        <p:spPr>
          <a:xfrm>
            <a:off x="0" y="14851350"/>
            <a:ext cx="10677440" cy="363559"/>
          </a:xfrm>
          <a:prstGeom prst="rect">
            <a:avLst/>
          </a:prstGeom>
          <a:noFill/>
        </p:spPr>
        <p:txBody>
          <a:bodyPr wrap="square" lIns="105334" tIns="52667" rIns="105334" bIns="52667" rtlCol="0">
            <a:spAutoFit/>
          </a:bodyPr>
          <a:lstStyle/>
          <a:p>
            <a:pPr algn="ctr"/>
            <a:r>
              <a:rPr lang="nb-NO" sz="1600" dirty="0">
                <a:solidFill>
                  <a:srgbClr val="003087"/>
                </a:solidFill>
                <a:latin typeface="Calibri Light" panose="020F0302020204030204" pitchFamily="34" charset="0"/>
                <a:ea typeface="Calibri Light" panose="020F0302020204030204" pitchFamily="34" charset="0"/>
                <a:cs typeface="Calibri Light" panose="020F0302020204030204" pitchFamily="34" charset="0"/>
              </a:rPr>
              <a:t>Arrangør: NN</a:t>
            </a:r>
          </a:p>
        </p:txBody>
      </p:sp>
      <p:sp>
        <p:nvSpPr>
          <p:cNvPr id="15" name="TekstSylinder 14"/>
          <p:cNvSpPr txBox="1"/>
          <p:nvPr/>
        </p:nvSpPr>
        <p:spPr>
          <a:xfrm>
            <a:off x="501198" y="10848815"/>
            <a:ext cx="5057728" cy="4153624"/>
          </a:xfrm>
          <a:prstGeom prst="rect">
            <a:avLst/>
          </a:prstGeom>
          <a:noFill/>
        </p:spPr>
        <p:txBody>
          <a:bodyPr wrap="square" lIns="105334" tIns="52667" rIns="105334" bIns="52667" rtlCol="0">
            <a:spAutoFit/>
          </a:bodyPr>
          <a:lstStyle/>
          <a:p>
            <a:pPr algn="ctr"/>
            <a:r>
              <a:rPr lang="nb-NO" sz="3200" b="1" dirty="0">
                <a:solidFill>
                  <a:srgbClr val="003087"/>
                </a:solidFill>
                <a:latin typeface="Calibri Light" panose="020F0302020204030204" pitchFamily="34" charset="0"/>
                <a:ea typeface="Calibri Light" panose="020F0302020204030204" pitchFamily="34" charset="0"/>
                <a:cs typeface="Calibri Light" panose="020F0302020204030204" pitchFamily="34" charset="0"/>
              </a:rPr>
              <a:t>Program</a:t>
            </a:r>
          </a:p>
          <a:p>
            <a:pPr algn="ctr"/>
            <a:endParaRPr lang="nb-NO" sz="1000" b="1" dirty="0">
              <a:solidFill>
                <a:srgbClr val="003087"/>
              </a:solidFill>
              <a:latin typeface="Calibri Light" panose="020F0302020204030204" pitchFamily="34" charset="0"/>
              <a:ea typeface="Calibri Light" panose="020F0302020204030204" pitchFamily="34" charset="0"/>
              <a:cs typeface="Calibri Light" panose="020F0302020204030204" pitchFamily="34" charset="0"/>
            </a:endParaRPr>
          </a:p>
          <a:p>
            <a:r>
              <a:rPr lang="nb-NO" sz="2400" dirty="0">
                <a:solidFill>
                  <a:srgbClr val="003087"/>
                </a:solidFill>
                <a:latin typeface="Calibri Light" panose="020F0302020204030204" pitchFamily="34" charset="0"/>
                <a:ea typeface="Calibri Light" panose="020F0302020204030204" pitchFamily="34" charset="0"/>
                <a:cs typeface="Calibri Light" panose="020F0302020204030204" pitchFamily="34" charset="0"/>
              </a:rPr>
              <a:t>Bipolar lidelse og behandling</a:t>
            </a:r>
          </a:p>
          <a:p>
            <a:r>
              <a:rPr lang="nb-NO" sz="2400" dirty="0">
                <a:solidFill>
                  <a:srgbClr val="003087"/>
                </a:solidFill>
                <a:latin typeface="Calibri Light" panose="020F0302020204030204" pitchFamily="34" charset="0"/>
                <a:ea typeface="Calibri Light" panose="020F0302020204030204" pitchFamily="34" charset="0"/>
                <a:cs typeface="Calibri Light" panose="020F0302020204030204" pitchFamily="34" charset="0"/>
              </a:rPr>
              <a:t>Rollen som pårørende</a:t>
            </a:r>
          </a:p>
          <a:p>
            <a:r>
              <a:rPr lang="nb-NO" sz="2400" dirty="0">
                <a:solidFill>
                  <a:srgbClr val="003087"/>
                </a:solidFill>
                <a:latin typeface="Calibri Light" panose="020F0302020204030204" pitchFamily="34" charset="0"/>
                <a:ea typeface="Calibri Light" panose="020F0302020204030204" pitchFamily="34" charset="0"/>
                <a:cs typeface="Calibri Light" panose="020F0302020204030204" pitchFamily="34" charset="0"/>
              </a:rPr>
              <a:t>Hvordan gi hjelp og støtte</a:t>
            </a:r>
          </a:p>
          <a:p>
            <a:r>
              <a:rPr lang="nb-NO" sz="2400" dirty="0">
                <a:solidFill>
                  <a:srgbClr val="003087"/>
                </a:solidFill>
                <a:latin typeface="Calibri Light" panose="020F0302020204030204" pitchFamily="34" charset="0"/>
                <a:ea typeface="Calibri Light" panose="020F0302020204030204" pitchFamily="34" charset="0"/>
                <a:cs typeface="Calibri Light" panose="020F0302020204030204" pitchFamily="34" charset="0"/>
              </a:rPr>
              <a:t>Erfaringsdeling </a:t>
            </a:r>
          </a:p>
          <a:p>
            <a:pPr algn="ctr"/>
            <a:endParaRPr lang="nb-NO" sz="1400" dirty="0">
              <a:solidFill>
                <a:srgbClr val="003087"/>
              </a:solidFill>
              <a:latin typeface="Calibri Light" panose="020F0302020204030204" pitchFamily="34" charset="0"/>
              <a:ea typeface="Calibri Light" panose="020F0302020204030204" pitchFamily="34" charset="0"/>
              <a:cs typeface="Calibri Light" panose="020F0302020204030204" pitchFamily="34" charset="0"/>
            </a:endParaRPr>
          </a:p>
          <a:p>
            <a:pPr algn="ctr"/>
            <a:br>
              <a:rPr lang="nb-NO" sz="1400" dirty="0">
                <a:solidFill>
                  <a:srgbClr val="003087"/>
                </a:solidFill>
                <a:latin typeface="Calibri Light" panose="020F0302020204030204" pitchFamily="34" charset="0"/>
                <a:ea typeface="Calibri Light" panose="020F0302020204030204" pitchFamily="34" charset="0"/>
                <a:cs typeface="Calibri Light" panose="020F0302020204030204" pitchFamily="34" charset="0"/>
              </a:rPr>
            </a:br>
            <a:br>
              <a:rPr lang="nb-NO" sz="1400" dirty="0">
                <a:solidFill>
                  <a:srgbClr val="003087"/>
                </a:solidFill>
                <a:latin typeface="Calibri Light" panose="020F0302020204030204" pitchFamily="34" charset="0"/>
                <a:ea typeface="Calibri Light" panose="020F0302020204030204" pitchFamily="34" charset="0"/>
                <a:cs typeface="Calibri Light" panose="020F0302020204030204" pitchFamily="34" charset="0"/>
              </a:rPr>
            </a:br>
            <a:r>
              <a:rPr lang="nb-NO" sz="2100" dirty="0">
                <a:solidFill>
                  <a:srgbClr val="003087"/>
                </a:solidFill>
                <a:latin typeface="Calibri Light" panose="020F0302020204030204" pitchFamily="34" charset="0"/>
                <a:ea typeface="Calibri Light" panose="020F0302020204030204" pitchFamily="34" charset="0"/>
                <a:cs typeface="Calibri Light" panose="020F0302020204030204" pitchFamily="34" charset="0"/>
              </a:rPr>
              <a:t>Foredragsholdere:</a:t>
            </a:r>
          </a:p>
          <a:p>
            <a:pPr algn="ctr"/>
            <a:r>
              <a:rPr lang="nb-NO" sz="2100" dirty="0">
                <a:solidFill>
                  <a:srgbClr val="003087"/>
                </a:solidFill>
                <a:latin typeface="Calibri Light" panose="020F0302020204030204" pitchFamily="34" charset="0"/>
                <a:ea typeface="Calibri Light" panose="020F0302020204030204" pitchFamily="34" charset="0"/>
                <a:cs typeface="Calibri Light" panose="020F0302020204030204" pitchFamily="34" charset="0"/>
              </a:rPr>
              <a:t>NN</a:t>
            </a:r>
          </a:p>
          <a:p>
            <a:pPr algn="ctr"/>
            <a:r>
              <a:rPr lang="nb-NO" sz="2100" dirty="0">
                <a:solidFill>
                  <a:srgbClr val="003087"/>
                </a:solidFill>
                <a:latin typeface="Calibri Light" panose="020F0302020204030204" pitchFamily="34" charset="0"/>
                <a:ea typeface="Calibri Light" panose="020F0302020204030204" pitchFamily="34" charset="0"/>
                <a:cs typeface="Calibri Light" panose="020F0302020204030204" pitchFamily="34" charset="0"/>
              </a:rPr>
              <a:t>NN</a:t>
            </a:r>
          </a:p>
          <a:p>
            <a:pPr algn="ctr"/>
            <a:endParaRPr lang="nb-NO" sz="2000" dirty="0">
              <a:solidFill>
                <a:srgbClr val="003087"/>
              </a:solidFill>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17" name="Avrundet rektangel 16"/>
          <p:cNvSpPr/>
          <p:nvPr/>
        </p:nvSpPr>
        <p:spPr>
          <a:xfrm>
            <a:off x="5468814" y="10657606"/>
            <a:ext cx="5089687" cy="4034733"/>
          </a:xfrm>
          <a:prstGeom prst="roundRect">
            <a:avLst/>
          </a:prstGeom>
          <a:solidFill>
            <a:srgbClr val="E6BEED"/>
          </a:solidFill>
          <a:ln>
            <a:noFill/>
          </a:ln>
        </p:spPr>
        <p:style>
          <a:lnRef idx="2">
            <a:schemeClr val="accent1">
              <a:shade val="50000"/>
            </a:schemeClr>
          </a:lnRef>
          <a:fillRef idx="1">
            <a:schemeClr val="accent1"/>
          </a:fillRef>
          <a:effectRef idx="0">
            <a:schemeClr val="accent1"/>
          </a:effectRef>
          <a:fontRef idx="minor">
            <a:schemeClr val="lt1"/>
          </a:fontRef>
        </p:style>
        <p:txBody>
          <a:bodyPr lIns="105334" tIns="52667" rIns="105334" bIns="52667" spcCol="0" rtlCol="0" anchor="ctr"/>
          <a:lstStyle/>
          <a:p>
            <a:pPr algn="ctr"/>
            <a:endParaRPr lang="nb-NO">
              <a:solidFill>
                <a:srgbClr val="003087"/>
              </a:solidFill>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16" name="TekstSylinder 15"/>
          <p:cNvSpPr txBox="1"/>
          <p:nvPr/>
        </p:nvSpPr>
        <p:spPr>
          <a:xfrm>
            <a:off x="5320019" y="10945638"/>
            <a:ext cx="5142440" cy="3799681"/>
          </a:xfrm>
          <a:prstGeom prst="rect">
            <a:avLst/>
          </a:prstGeom>
          <a:noFill/>
        </p:spPr>
        <p:txBody>
          <a:bodyPr wrap="square" lIns="105334" tIns="52667" rIns="105334" bIns="52667" rtlCol="0">
            <a:spAutoFit/>
          </a:bodyPr>
          <a:lstStyle/>
          <a:p>
            <a:pPr algn="ctr"/>
            <a:r>
              <a:rPr lang="nb-NO" sz="3200" b="1" dirty="0">
                <a:solidFill>
                  <a:srgbClr val="003087"/>
                </a:solidFill>
                <a:latin typeface="Calibri Light" panose="020F0302020204030204" pitchFamily="34" charset="0"/>
                <a:ea typeface="Calibri Light" panose="020F0302020204030204" pitchFamily="34" charset="0"/>
                <a:cs typeface="Calibri Light" panose="020F0302020204030204" pitchFamily="34" charset="0"/>
              </a:rPr>
              <a:t>Informasjon</a:t>
            </a:r>
          </a:p>
          <a:p>
            <a:pPr algn="ctr"/>
            <a:endParaRPr lang="nb-NO" sz="1000" b="1" dirty="0">
              <a:solidFill>
                <a:srgbClr val="003087"/>
              </a:solidFill>
              <a:latin typeface="Calibri Light" panose="020F0302020204030204" pitchFamily="34" charset="0"/>
              <a:ea typeface="Calibri Light" panose="020F0302020204030204" pitchFamily="34" charset="0"/>
              <a:cs typeface="Calibri Light" panose="020F0302020204030204" pitchFamily="34" charset="0"/>
            </a:endParaRPr>
          </a:p>
          <a:p>
            <a:pPr algn="ctr"/>
            <a:r>
              <a:rPr lang="nb-NO" sz="2400" dirty="0">
                <a:solidFill>
                  <a:srgbClr val="003087"/>
                </a:solidFill>
                <a:latin typeface="Calibri Light" panose="020F0302020204030204" pitchFamily="34" charset="0"/>
                <a:ea typeface="Calibri Light" panose="020F0302020204030204" pitchFamily="34" charset="0"/>
                <a:cs typeface="Calibri Light" panose="020F0302020204030204" pitchFamily="34" charset="0"/>
              </a:rPr>
              <a:t>Sted: </a:t>
            </a:r>
          </a:p>
          <a:p>
            <a:pPr algn="ctr"/>
            <a:r>
              <a:rPr lang="nb-NO" sz="2400" dirty="0">
                <a:solidFill>
                  <a:srgbClr val="003087"/>
                </a:solidFill>
                <a:latin typeface="Calibri Light" panose="020F0302020204030204" pitchFamily="34" charset="0"/>
                <a:ea typeface="Calibri Light" panose="020F0302020204030204" pitchFamily="34" charset="0"/>
                <a:cs typeface="Calibri Light" panose="020F0302020204030204" pitchFamily="34" charset="0"/>
              </a:rPr>
              <a:t>Dato: </a:t>
            </a:r>
          </a:p>
          <a:p>
            <a:pPr algn="ctr"/>
            <a:r>
              <a:rPr lang="nb-NO" sz="2400" dirty="0">
                <a:solidFill>
                  <a:srgbClr val="003087"/>
                </a:solidFill>
                <a:latin typeface="Calibri Light" panose="020F0302020204030204" pitchFamily="34" charset="0"/>
                <a:ea typeface="Calibri Light" panose="020F0302020204030204" pitchFamily="34" charset="0"/>
                <a:cs typeface="Calibri Light" panose="020F0302020204030204" pitchFamily="34" charset="0"/>
              </a:rPr>
              <a:t>Tid: </a:t>
            </a:r>
          </a:p>
          <a:p>
            <a:pPr algn="ctr"/>
            <a:endParaRPr lang="nb-NO" sz="2100" dirty="0">
              <a:solidFill>
                <a:srgbClr val="003087"/>
              </a:solidFill>
              <a:latin typeface="Calibri Light" panose="020F0302020204030204" pitchFamily="34" charset="0"/>
              <a:ea typeface="Calibri Light" panose="020F0302020204030204" pitchFamily="34" charset="0"/>
              <a:cs typeface="Calibri Light" panose="020F0302020204030204" pitchFamily="34" charset="0"/>
            </a:endParaRPr>
          </a:p>
          <a:p>
            <a:pPr algn="ctr"/>
            <a:endParaRPr lang="nb-NO" sz="2100" dirty="0">
              <a:solidFill>
                <a:srgbClr val="003087"/>
              </a:solidFill>
              <a:latin typeface="Calibri Light" panose="020F0302020204030204" pitchFamily="34" charset="0"/>
              <a:ea typeface="Calibri Light" panose="020F0302020204030204" pitchFamily="34" charset="0"/>
              <a:cs typeface="Calibri Light" panose="020F0302020204030204" pitchFamily="34" charset="0"/>
            </a:endParaRPr>
          </a:p>
          <a:p>
            <a:pPr algn="ctr"/>
            <a:endParaRPr lang="nb-NO" sz="1400" dirty="0">
              <a:solidFill>
                <a:srgbClr val="003087"/>
              </a:solidFill>
              <a:latin typeface="Calibri Light" panose="020F0302020204030204" pitchFamily="34" charset="0"/>
              <a:ea typeface="Calibri Light" panose="020F0302020204030204" pitchFamily="34" charset="0"/>
              <a:cs typeface="Calibri Light" panose="020F0302020204030204" pitchFamily="34" charset="0"/>
            </a:endParaRPr>
          </a:p>
          <a:p>
            <a:pPr algn="ctr"/>
            <a:r>
              <a:rPr lang="nb-NO" sz="2100" dirty="0">
                <a:solidFill>
                  <a:srgbClr val="003087"/>
                </a:solidFill>
                <a:latin typeface="Calibri Light" panose="020F0302020204030204" pitchFamily="34" charset="0"/>
                <a:ea typeface="Calibri Light" panose="020F0302020204030204" pitchFamily="34" charset="0"/>
                <a:cs typeface="Calibri Light" panose="020F0302020204030204" pitchFamily="34" charset="0"/>
              </a:rPr>
              <a:t>For påmelding ring:</a:t>
            </a:r>
          </a:p>
          <a:p>
            <a:pPr algn="ctr"/>
            <a:r>
              <a:rPr lang="nb-NO" sz="2100" dirty="0">
                <a:solidFill>
                  <a:srgbClr val="003087"/>
                </a:solidFill>
                <a:latin typeface="Calibri Light" panose="020F0302020204030204" pitchFamily="34" charset="0"/>
                <a:ea typeface="Calibri Light" panose="020F0302020204030204" pitchFamily="34" charset="0"/>
                <a:cs typeface="Calibri Light" panose="020F0302020204030204" pitchFamily="34" charset="0"/>
              </a:rPr>
              <a:t>NN: </a:t>
            </a:r>
            <a:r>
              <a:rPr lang="nb-NO" sz="2100" dirty="0" err="1">
                <a:solidFill>
                  <a:srgbClr val="003087"/>
                </a:solidFill>
                <a:latin typeface="Calibri Light" panose="020F0302020204030204" pitchFamily="34" charset="0"/>
                <a:ea typeface="Calibri Light" panose="020F0302020204030204" pitchFamily="34" charset="0"/>
                <a:cs typeface="Calibri Light" panose="020F0302020204030204" pitchFamily="34" charset="0"/>
              </a:rPr>
              <a:t>Tlf</a:t>
            </a:r>
            <a:endParaRPr lang="nb-NO" sz="2100" dirty="0">
              <a:solidFill>
                <a:srgbClr val="003087"/>
              </a:solidFill>
              <a:latin typeface="Calibri Light" panose="020F0302020204030204" pitchFamily="34" charset="0"/>
              <a:ea typeface="Calibri Light" panose="020F0302020204030204" pitchFamily="34" charset="0"/>
              <a:cs typeface="Calibri Light" panose="020F0302020204030204" pitchFamily="34" charset="0"/>
            </a:endParaRPr>
          </a:p>
          <a:p>
            <a:pPr algn="ctr"/>
            <a:r>
              <a:rPr lang="nb-NO" sz="2100" dirty="0">
                <a:solidFill>
                  <a:srgbClr val="003087"/>
                </a:solidFill>
                <a:latin typeface="Calibri Light" panose="020F0302020204030204" pitchFamily="34" charset="0"/>
                <a:ea typeface="Calibri Light" panose="020F0302020204030204" pitchFamily="34" charset="0"/>
                <a:cs typeface="Calibri Light" panose="020F0302020204030204" pitchFamily="34" charset="0"/>
              </a:rPr>
              <a:t>NN: </a:t>
            </a:r>
            <a:r>
              <a:rPr lang="nb-NO" sz="2100" dirty="0" err="1">
                <a:solidFill>
                  <a:srgbClr val="003087"/>
                </a:solidFill>
                <a:latin typeface="Calibri Light" panose="020F0302020204030204" pitchFamily="34" charset="0"/>
                <a:ea typeface="Calibri Light" panose="020F0302020204030204" pitchFamily="34" charset="0"/>
                <a:cs typeface="Calibri Light" panose="020F0302020204030204" pitchFamily="34" charset="0"/>
              </a:rPr>
              <a:t>Tlf</a:t>
            </a:r>
            <a:endParaRPr lang="nb-NO" sz="2100" dirty="0">
              <a:solidFill>
                <a:srgbClr val="003087"/>
              </a:solidFill>
              <a:latin typeface="Calibri Light" panose="020F0302020204030204" pitchFamily="34" charset="0"/>
              <a:ea typeface="Calibri Light" panose="020F0302020204030204" pitchFamily="34" charset="0"/>
              <a:cs typeface="Calibri Light" panose="020F0302020204030204" pitchFamily="34" charset="0"/>
            </a:endParaRPr>
          </a:p>
        </p:txBody>
      </p:sp>
      <p:pic>
        <p:nvPicPr>
          <p:cNvPr id="4" name="Bilde 3" descr="Et bilde som inneholder tegnefilm, illustrasjon, clip art&#10;&#10;Automatisk generert beskrivelse">
            <a:extLst>
              <a:ext uri="{FF2B5EF4-FFF2-40B4-BE49-F238E27FC236}">
                <a16:creationId xmlns:a16="http://schemas.microsoft.com/office/drawing/2014/main" id="{8342433C-1EFA-CB1D-3220-3DB66346A90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57619" y="4045440"/>
            <a:ext cx="6222389" cy="6222389"/>
          </a:xfrm>
          <a:prstGeom prst="rect">
            <a:avLst/>
          </a:prstGeom>
        </p:spPr>
      </p:pic>
      <p:sp>
        <p:nvSpPr>
          <p:cNvPr id="6" name="Avrundet rektangel 8">
            <a:extLst>
              <a:ext uri="{FF2B5EF4-FFF2-40B4-BE49-F238E27FC236}">
                <a16:creationId xmlns:a16="http://schemas.microsoft.com/office/drawing/2014/main" id="{00697C64-0263-0B50-29F6-7D42A62AAFC2}"/>
              </a:ext>
            </a:extLst>
          </p:cNvPr>
          <p:cNvSpPr/>
          <p:nvPr/>
        </p:nvSpPr>
        <p:spPr>
          <a:xfrm>
            <a:off x="470474" y="9649749"/>
            <a:ext cx="9791191" cy="618080"/>
          </a:xfrm>
          <a:prstGeom prst="roundRect">
            <a:avLst/>
          </a:prstGeom>
          <a:solidFill>
            <a:srgbClr val="E6BEED"/>
          </a:solidFill>
          <a:ln>
            <a:noFill/>
          </a:ln>
        </p:spPr>
        <p:style>
          <a:lnRef idx="2">
            <a:schemeClr val="accent1">
              <a:shade val="50000"/>
            </a:schemeClr>
          </a:lnRef>
          <a:fillRef idx="1">
            <a:schemeClr val="accent1"/>
          </a:fillRef>
          <a:effectRef idx="0">
            <a:schemeClr val="accent1"/>
          </a:effectRef>
          <a:fontRef idx="minor">
            <a:schemeClr val="lt1"/>
          </a:fontRef>
        </p:style>
        <p:txBody>
          <a:bodyPr lIns="105334" tIns="52667" rIns="105334" bIns="52667" spcCol="0" rtlCol="0" anchor="ctr"/>
          <a:lstStyle/>
          <a:p>
            <a:pPr algn="ctr"/>
            <a:endParaRPr lang="nb-NO">
              <a:solidFill>
                <a:srgbClr val="003087"/>
              </a:solidFill>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19" name="TekstSylinder 18"/>
          <p:cNvSpPr txBox="1"/>
          <p:nvPr/>
        </p:nvSpPr>
        <p:spPr>
          <a:xfrm>
            <a:off x="372424" y="9646502"/>
            <a:ext cx="10192777" cy="618080"/>
          </a:xfrm>
          <a:prstGeom prst="rect">
            <a:avLst/>
          </a:prstGeom>
          <a:noFill/>
        </p:spPr>
        <p:txBody>
          <a:bodyPr wrap="square" lIns="105334" tIns="52667" rIns="105334" bIns="52667" rtlCol="0">
            <a:spAutoFit/>
          </a:bodyPr>
          <a:lstStyle/>
          <a:p>
            <a:pPr algn="ctr"/>
            <a:r>
              <a:rPr lang="nb-NO" sz="3200" dirty="0">
                <a:solidFill>
                  <a:srgbClr val="003087"/>
                </a:solidFill>
                <a:latin typeface="Calibri Light" panose="020F0302020204030204" pitchFamily="34" charset="0"/>
                <a:ea typeface="Calibri Light" panose="020F0302020204030204" pitchFamily="34" charset="0"/>
                <a:cs typeface="Calibri Light" panose="020F0302020204030204" pitchFamily="34" charset="0"/>
              </a:rPr>
              <a:t>Kurset er gratis og går over 2 kvelder</a:t>
            </a:r>
          </a:p>
        </p:txBody>
      </p:sp>
    </p:spTree>
    <p:extLst>
      <p:ext uri="{BB962C8B-B14F-4D97-AF65-F5344CB8AC3E}">
        <p14:creationId xmlns:p14="http://schemas.microsoft.com/office/powerpoint/2010/main" val="63992280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5b906c1f-19d2-4ac1-bea8-1ddf524e35b3}" enabled="1" method="Standard" siteId="{7f8e4cf0-71fb-489c-a336-3f9252a63908}" contentBits="0" removed="0"/>
</clbl:labelList>
</file>

<file path=docProps/app.xml><?xml version="1.0" encoding="utf-8"?>
<Properties xmlns="http://schemas.openxmlformats.org/officeDocument/2006/extended-properties" xmlns:vt="http://schemas.openxmlformats.org/officeDocument/2006/docPropsVTypes">
  <TotalTime>2549</TotalTime>
  <Words>99</Words>
  <Application>Microsoft Office PowerPoint</Application>
  <PresentationFormat>Egendefinert</PresentationFormat>
  <Paragraphs>27</Paragraphs>
  <Slides>1</Slides>
  <Notes>1</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1</vt:i4>
      </vt:variant>
    </vt:vector>
  </HeadingPairs>
  <TitlesOfParts>
    <vt:vector size="5" baseType="lpstr">
      <vt:lpstr>Arial</vt:lpstr>
      <vt:lpstr>Calibri</vt:lpstr>
      <vt:lpstr>Calibri Light</vt:lpstr>
      <vt:lpstr>Office-tema</vt:lpstr>
      <vt:lpstr>Bipolar lidelse</vt:lpstr>
    </vt:vector>
  </TitlesOfParts>
  <Company>Helse Sør-Øst RHF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Linn Kristin Haavaldsen</dc:creator>
  <cp:lastModifiedBy>Marita Grande Hegstad</cp:lastModifiedBy>
  <cp:revision>43</cp:revision>
  <cp:lastPrinted>2018-04-25T12:36:38Z</cp:lastPrinted>
  <dcterms:created xsi:type="dcterms:W3CDTF">2018-04-25T09:19:56Z</dcterms:created>
  <dcterms:modified xsi:type="dcterms:W3CDTF">2025-03-25T14:08:17Z</dcterms:modified>
</cp:coreProperties>
</file>