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4" r:id="rId5"/>
    <p:sldMasterId id="2147483678" r:id="rId6"/>
  </p:sldMasterIdLst>
  <p:notesMasterIdLst>
    <p:notesMasterId r:id="rId29"/>
  </p:notesMasterIdLst>
  <p:sldIdLst>
    <p:sldId id="262" r:id="rId7"/>
    <p:sldId id="263" r:id="rId8"/>
    <p:sldId id="693" r:id="rId9"/>
    <p:sldId id="430" r:id="rId10"/>
    <p:sldId id="284" r:id="rId11"/>
    <p:sldId id="425" r:id="rId12"/>
    <p:sldId id="316" r:id="rId13"/>
    <p:sldId id="399" r:id="rId14"/>
    <p:sldId id="434" r:id="rId15"/>
    <p:sldId id="260" r:id="rId16"/>
    <p:sldId id="348" r:id="rId17"/>
    <p:sldId id="357" r:id="rId18"/>
    <p:sldId id="358" r:id="rId19"/>
    <p:sldId id="283" r:id="rId20"/>
    <p:sldId id="517" r:id="rId21"/>
    <p:sldId id="279" r:id="rId22"/>
    <p:sldId id="695" r:id="rId23"/>
    <p:sldId id="432" r:id="rId24"/>
    <p:sldId id="427" r:id="rId25"/>
    <p:sldId id="313" r:id="rId26"/>
    <p:sldId id="431" r:id="rId27"/>
    <p:sldId id="361" r:id="rId2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C3799A-41D4-76B0-9BC2-4490CCB0BB2A}" name="Eva Marie Iversen" initials="EI" userId="S::mivers@vestreviken.no::6d7f4cb6-c675-4e2b-8556-45d5fa37916e" providerId="AD"/>
  <p188:author id="{6A67D4E8-FD04-48F1-A0A2-56B4778079CE}" name="Hilde Nybakk Nymoen" initials="HN" userId="S::hinymo@vestreviken.no::5ea676b8-6fb6-42ce-920f-2965229a9f7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BA296"/>
    <a:srgbClr val="F2F6F4"/>
    <a:srgbClr val="145F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163" autoAdjust="0"/>
  </p:normalViewPr>
  <p:slideViewPr>
    <p:cSldViewPr snapToGrid="0">
      <p:cViewPr varScale="1">
        <p:scale>
          <a:sx n="35" d="100"/>
          <a:sy n="35" d="100"/>
        </p:scale>
        <p:origin x="1036" y="3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CE1762-5DAC-42E8-86D7-0E70F45FBDEE}"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486C6B36-1A62-43BA-A9C5-4E664C9A2C30}">
      <dgm:prSet/>
      <dgm:spPr/>
      <dgm:t>
        <a:bodyPr/>
        <a:lstStyle/>
        <a:p>
          <a:pPr>
            <a:lnSpc>
              <a:spcPct val="100000"/>
            </a:lnSpc>
            <a:defRPr cap="all"/>
          </a:pPr>
          <a:endParaRPr lang="en-US" b="0"/>
        </a:p>
      </dgm:t>
    </dgm:pt>
    <dgm:pt modelId="{77983B41-2990-47BC-85EE-B8E1AD1464E0}" type="parTrans" cxnId="{69652D24-4ED8-41C7-8914-96EB3627285F}">
      <dgm:prSet/>
      <dgm:spPr/>
      <dgm:t>
        <a:bodyPr/>
        <a:lstStyle/>
        <a:p>
          <a:endParaRPr lang="en-US"/>
        </a:p>
      </dgm:t>
    </dgm:pt>
    <dgm:pt modelId="{747706AF-54C4-47C4-AE06-F6DFB4407649}" type="sibTrans" cxnId="{69652D24-4ED8-41C7-8914-96EB3627285F}">
      <dgm:prSet/>
      <dgm:spPr/>
      <dgm:t>
        <a:bodyPr/>
        <a:lstStyle/>
        <a:p>
          <a:endParaRPr lang="en-US"/>
        </a:p>
      </dgm:t>
    </dgm:pt>
    <dgm:pt modelId="{6DA60F6C-23AC-4C9E-B66D-855179A81788}">
      <dgm:prSet/>
      <dgm:spPr/>
      <dgm:t>
        <a:bodyPr/>
        <a:lstStyle/>
        <a:p>
          <a:pPr rtl="0">
            <a:lnSpc>
              <a:spcPct val="100000"/>
            </a:lnSpc>
            <a:defRPr cap="all"/>
          </a:pPr>
          <a:endParaRPr lang="en-US"/>
        </a:p>
      </dgm:t>
    </dgm:pt>
    <dgm:pt modelId="{700EC013-9E68-4B7A-BE51-6A72049F7664}" type="parTrans" cxnId="{71B15840-8186-4FC0-8EB9-9F04C143FD86}">
      <dgm:prSet/>
      <dgm:spPr/>
      <dgm:t>
        <a:bodyPr/>
        <a:lstStyle/>
        <a:p>
          <a:endParaRPr lang="en-US"/>
        </a:p>
      </dgm:t>
    </dgm:pt>
    <dgm:pt modelId="{C515BE8C-19C1-4DC0-A205-27C10D09C390}" type="sibTrans" cxnId="{71B15840-8186-4FC0-8EB9-9F04C143FD86}">
      <dgm:prSet/>
      <dgm:spPr/>
      <dgm:t>
        <a:bodyPr/>
        <a:lstStyle/>
        <a:p>
          <a:endParaRPr lang="en-US"/>
        </a:p>
      </dgm:t>
    </dgm:pt>
    <dgm:pt modelId="{41478B67-F8D9-46A1-A755-6B88F2C9C59D}">
      <dgm:prSet/>
      <dgm:spPr/>
      <dgm:t>
        <a:bodyPr/>
        <a:lstStyle/>
        <a:p>
          <a:pPr>
            <a:lnSpc>
              <a:spcPct val="100000"/>
            </a:lnSpc>
            <a:defRPr cap="all"/>
          </a:pPr>
          <a:endParaRPr lang="nb-NO">
            <a:solidFill>
              <a:srgbClr val="000000"/>
            </a:solidFill>
            <a:latin typeface="Calibri"/>
            <a:cs typeface="Calibri"/>
          </a:endParaRPr>
        </a:p>
      </dgm:t>
    </dgm:pt>
    <dgm:pt modelId="{C99A69AF-89A8-4313-865F-5C1E841A0209}" type="parTrans" cxnId="{52DD3C07-D723-452C-B4D4-0E761C7FDF7F}">
      <dgm:prSet/>
      <dgm:spPr/>
      <dgm:t>
        <a:bodyPr/>
        <a:lstStyle/>
        <a:p>
          <a:endParaRPr lang="en-US"/>
        </a:p>
      </dgm:t>
    </dgm:pt>
    <dgm:pt modelId="{018071B2-CE41-48FC-999E-DE51A8E64769}" type="sibTrans" cxnId="{52DD3C07-D723-452C-B4D4-0E761C7FDF7F}">
      <dgm:prSet/>
      <dgm:spPr/>
      <dgm:t>
        <a:bodyPr/>
        <a:lstStyle/>
        <a:p>
          <a:endParaRPr lang="en-US"/>
        </a:p>
      </dgm:t>
    </dgm:pt>
    <dgm:pt modelId="{664D056C-FB0B-41D0-B1C0-CD36B657D1AF}" type="pres">
      <dgm:prSet presAssocID="{17CE1762-5DAC-42E8-86D7-0E70F45FBDEE}" presName="root" presStyleCnt="0">
        <dgm:presLayoutVars>
          <dgm:dir/>
          <dgm:resizeHandles val="exact"/>
        </dgm:presLayoutVars>
      </dgm:prSet>
      <dgm:spPr/>
    </dgm:pt>
    <dgm:pt modelId="{B3D5776F-E508-41FE-BB9B-363C28DAC21A}" type="pres">
      <dgm:prSet presAssocID="{486C6B36-1A62-43BA-A9C5-4E664C9A2C30}" presName="compNode" presStyleCnt="0"/>
      <dgm:spPr/>
    </dgm:pt>
    <dgm:pt modelId="{7A836C65-6D30-46FD-898D-9197D5E9AE2B}" type="pres">
      <dgm:prSet presAssocID="{486C6B36-1A62-43BA-A9C5-4E664C9A2C30}" presName="iconBgRect" presStyleLbl="bgShp" presStyleIdx="0" presStyleCnt="3"/>
      <dgm:spPr>
        <a:solidFill>
          <a:srgbClr val="F4B183"/>
        </a:solidFill>
      </dgm:spPr>
    </dgm:pt>
    <dgm:pt modelId="{ADDF540D-D7C6-4660-8C7B-A4B5EE60C077}" type="pres">
      <dgm:prSet presAssocID="{486C6B36-1A62-43BA-A9C5-4E664C9A2C30}" presName="iconRect" presStyleLbl="node1" presStyleIdx="0" presStyleCnt="3"/>
      <dgm:spPr>
        <a:blipFill>
          <a:blip xmlns:r="http://schemas.openxmlformats.org/officeDocument/2006/relationships" r:embed="rId1">
            <a:biLevel thresh="75000"/>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riller"/>
        </a:ext>
      </dgm:extLst>
    </dgm:pt>
    <dgm:pt modelId="{71CD2984-2393-4DCB-9DB7-0781561BA9B9}" type="pres">
      <dgm:prSet presAssocID="{486C6B36-1A62-43BA-A9C5-4E664C9A2C30}" presName="spaceRect" presStyleCnt="0"/>
      <dgm:spPr/>
    </dgm:pt>
    <dgm:pt modelId="{144EC58A-88AA-4758-9552-EEF5D44A7BD2}" type="pres">
      <dgm:prSet presAssocID="{486C6B36-1A62-43BA-A9C5-4E664C9A2C30}" presName="textRect" presStyleLbl="revTx" presStyleIdx="0" presStyleCnt="3" custLinFactY="17140" custLinFactNeighborX="64" custLinFactNeighborY="100000">
        <dgm:presLayoutVars>
          <dgm:chMax val="1"/>
          <dgm:chPref val="1"/>
        </dgm:presLayoutVars>
      </dgm:prSet>
      <dgm:spPr/>
    </dgm:pt>
    <dgm:pt modelId="{83E49BCA-75B5-4EA5-90BE-D1BC93906267}" type="pres">
      <dgm:prSet presAssocID="{747706AF-54C4-47C4-AE06-F6DFB4407649}" presName="sibTrans" presStyleCnt="0"/>
      <dgm:spPr/>
    </dgm:pt>
    <dgm:pt modelId="{9245F9C2-3F35-4D1E-8988-2D5C7C4D8B5A}" type="pres">
      <dgm:prSet presAssocID="{6DA60F6C-23AC-4C9E-B66D-855179A81788}" presName="compNode" presStyleCnt="0"/>
      <dgm:spPr/>
    </dgm:pt>
    <dgm:pt modelId="{A930265B-AE3B-4D64-91CF-AA32362267AF}" type="pres">
      <dgm:prSet presAssocID="{6DA60F6C-23AC-4C9E-B66D-855179A81788}" presName="iconBgRect" presStyleLbl="bgShp" presStyleIdx="1" presStyleCnt="3"/>
      <dgm:spPr>
        <a:solidFill>
          <a:srgbClr val="7BA296"/>
        </a:solidFill>
      </dgm:spPr>
    </dgm:pt>
    <dgm:pt modelId="{58147EE3-7D82-4151-9179-B10B54092DA1}" type="pres">
      <dgm:prSet presAssocID="{6DA60F6C-23AC-4C9E-B66D-855179A81788}" presName="iconRect" presStyleLbl="node1" presStyleIdx="1" presStyleCnt="3"/>
      <dgm:spPr>
        <a:blipFill>
          <a:blip xmlns:r="http://schemas.openxmlformats.org/officeDocument/2006/relationships" r:embed="rId3">
            <a:biLevel thresh="7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ge"/>
        </a:ext>
      </dgm:extLst>
    </dgm:pt>
    <dgm:pt modelId="{DA8E4598-E96A-4373-97EC-38562D6016F9}" type="pres">
      <dgm:prSet presAssocID="{6DA60F6C-23AC-4C9E-B66D-855179A81788}" presName="spaceRect" presStyleCnt="0"/>
      <dgm:spPr/>
    </dgm:pt>
    <dgm:pt modelId="{0ADCC591-FD99-4198-81B7-DA600D3B7592}" type="pres">
      <dgm:prSet presAssocID="{6DA60F6C-23AC-4C9E-B66D-855179A81788}" presName="textRect" presStyleLbl="revTx" presStyleIdx="1" presStyleCnt="3" custLinFactY="38939" custLinFactNeighborX="1497" custLinFactNeighborY="100000">
        <dgm:presLayoutVars>
          <dgm:chMax val="1"/>
          <dgm:chPref val="1"/>
        </dgm:presLayoutVars>
      </dgm:prSet>
      <dgm:spPr/>
    </dgm:pt>
    <dgm:pt modelId="{3D651DDE-A6D8-4CD8-9865-68B2F9084AFC}" type="pres">
      <dgm:prSet presAssocID="{C515BE8C-19C1-4DC0-A205-27C10D09C390}" presName="sibTrans" presStyleCnt="0"/>
      <dgm:spPr/>
    </dgm:pt>
    <dgm:pt modelId="{DD5C5954-26E1-496A-A2D2-C812A8ADBDCB}" type="pres">
      <dgm:prSet presAssocID="{41478B67-F8D9-46A1-A755-6B88F2C9C59D}" presName="compNode" presStyleCnt="0"/>
      <dgm:spPr/>
    </dgm:pt>
    <dgm:pt modelId="{2EC7BA38-D809-40FF-9545-86BE2E7C0876}" type="pres">
      <dgm:prSet presAssocID="{41478B67-F8D9-46A1-A755-6B88F2C9C59D}" presName="iconBgRect" presStyleLbl="bgShp" presStyleIdx="2" presStyleCnt="3"/>
      <dgm:spPr>
        <a:solidFill>
          <a:srgbClr val="CDBE7D"/>
        </a:solidFill>
      </dgm:spPr>
    </dgm:pt>
    <dgm:pt modelId="{9CFB6450-005E-40A2-A636-FB1A0C728A98}" type="pres">
      <dgm:prSet presAssocID="{41478B67-F8D9-46A1-A755-6B88F2C9C59D}" presName="iconRect" presStyleLbl="node1" presStyleIdx="2" presStyleCnt="3"/>
      <dgm:spPr>
        <a:blipFill>
          <a:blip xmlns:r="http://schemas.openxmlformats.org/officeDocument/2006/relationships" r:embed="rId5">
            <a:biLevel thresh="75000"/>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hought bubble"/>
        </a:ext>
      </dgm:extLst>
    </dgm:pt>
    <dgm:pt modelId="{521B829D-B2F0-4531-BAAD-9220EF9B272B}" type="pres">
      <dgm:prSet presAssocID="{41478B67-F8D9-46A1-A755-6B88F2C9C59D}" presName="spaceRect" presStyleCnt="0"/>
      <dgm:spPr/>
    </dgm:pt>
    <dgm:pt modelId="{E8AAD928-1AA0-4083-8DF7-EBE88DDE39F9}" type="pres">
      <dgm:prSet presAssocID="{41478B67-F8D9-46A1-A755-6B88F2C9C59D}" presName="textRect" presStyleLbl="revTx" presStyleIdx="2" presStyleCnt="3" custLinFactY="43268" custLinFactNeighborX="749" custLinFactNeighborY="100000">
        <dgm:presLayoutVars>
          <dgm:chMax val="1"/>
          <dgm:chPref val="1"/>
        </dgm:presLayoutVars>
      </dgm:prSet>
      <dgm:spPr/>
    </dgm:pt>
  </dgm:ptLst>
  <dgm:cxnLst>
    <dgm:cxn modelId="{52DD3C07-D723-452C-B4D4-0E761C7FDF7F}" srcId="{17CE1762-5DAC-42E8-86D7-0E70F45FBDEE}" destId="{41478B67-F8D9-46A1-A755-6B88F2C9C59D}" srcOrd="2" destOrd="0" parTransId="{C99A69AF-89A8-4313-865F-5C1E841A0209}" sibTransId="{018071B2-CE41-48FC-999E-DE51A8E64769}"/>
    <dgm:cxn modelId="{69652D24-4ED8-41C7-8914-96EB3627285F}" srcId="{17CE1762-5DAC-42E8-86D7-0E70F45FBDEE}" destId="{486C6B36-1A62-43BA-A9C5-4E664C9A2C30}" srcOrd="0" destOrd="0" parTransId="{77983B41-2990-47BC-85EE-B8E1AD1464E0}" sibTransId="{747706AF-54C4-47C4-AE06-F6DFB4407649}"/>
    <dgm:cxn modelId="{71B15840-8186-4FC0-8EB9-9F04C143FD86}" srcId="{17CE1762-5DAC-42E8-86D7-0E70F45FBDEE}" destId="{6DA60F6C-23AC-4C9E-B66D-855179A81788}" srcOrd="1" destOrd="0" parTransId="{700EC013-9E68-4B7A-BE51-6A72049F7664}" sibTransId="{C515BE8C-19C1-4DC0-A205-27C10D09C390}"/>
    <dgm:cxn modelId="{2B136361-984B-47C9-838F-28F7A09F6238}" type="presOf" srcId="{486C6B36-1A62-43BA-A9C5-4E664C9A2C30}" destId="{144EC58A-88AA-4758-9552-EEF5D44A7BD2}" srcOrd="0" destOrd="0" presId="urn:microsoft.com/office/officeart/2018/5/layout/IconCircleLabelList"/>
    <dgm:cxn modelId="{BCD97679-06F4-4556-8C41-9ADE8144A5C5}" type="presOf" srcId="{6DA60F6C-23AC-4C9E-B66D-855179A81788}" destId="{0ADCC591-FD99-4198-81B7-DA600D3B7592}" srcOrd="0" destOrd="0" presId="urn:microsoft.com/office/officeart/2018/5/layout/IconCircleLabelList"/>
    <dgm:cxn modelId="{DA87ED9E-0079-4585-AB1F-699FC4C31511}" type="presOf" srcId="{17CE1762-5DAC-42E8-86D7-0E70F45FBDEE}" destId="{664D056C-FB0B-41D0-B1C0-CD36B657D1AF}" srcOrd="0" destOrd="0" presId="urn:microsoft.com/office/officeart/2018/5/layout/IconCircleLabelList"/>
    <dgm:cxn modelId="{B4EEB29F-B73B-4ABB-86B5-8B596FAAEBAE}" type="presOf" srcId="{41478B67-F8D9-46A1-A755-6B88F2C9C59D}" destId="{E8AAD928-1AA0-4083-8DF7-EBE88DDE39F9}" srcOrd="0" destOrd="0" presId="urn:microsoft.com/office/officeart/2018/5/layout/IconCircleLabelList"/>
    <dgm:cxn modelId="{A32AA1D8-D6AF-4968-833E-65CBBF6F1CCA}" type="presParOf" srcId="{664D056C-FB0B-41D0-B1C0-CD36B657D1AF}" destId="{B3D5776F-E508-41FE-BB9B-363C28DAC21A}" srcOrd="0" destOrd="0" presId="urn:microsoft.com/office/officeart/2018/5/layout/IconCircleLabelList"/>
    <dgm:cxn modelId="{5C99263C-06DE-4B6C-AA71-86033B958760}" type="presParOf" srcId="{B3D5776F-E508-41FE-BB9B-363C28DAC21A}" destId="{7A836C65-6D30-46FD-898D-9197D5E9AE2B}" srcOrd="0" destOrd="0" presId="urn:microsoft.com/office/officeart/2018/5/layout/IconCircleLabelList"/>
    <dgm:cxn modelId="{8109E27F-5E5C-489C-9BC1-8A707A1B7F6C}" type="presParOf" srcId="{B3D5776F-E508-41FE-BB9B-363C28DAC21A}" destId="{ADDF540D-D7C6-4660-8C7B-A4B5EE60C077}" srcOrd="1" destOrd="0" presId="urn:microsoft.com/office/officeart/2018/5/layout/IconCircleLabelList"/>
    <dgm:cxn modelId="{5AE95D65-FABD-4FF6-B3D1-7E461945EFF6}" type="presParOf" srcId="{B3D5776F-E508-41FE-BB9B-363C28DAC21A}" destId="{71CD2984-2393-4DCB-9DB7-0781561BA9B9}" srcOrd="2" destOrd="0" presId="urn:microsoft.com/office/officeart/2018/5/layout/IconCircleLabelList"/>
    <dgm:cxn modelId="{8E52220E-1FF3-41B1-A4CE-2B32B5672F83}" type="presParOf" srcId="{B3D5776F-E508-41FE-BB9B-363C28DAC21A}" destId="{144EC58A-88AA-4758-9552-EEF5D44A7BD2}" srcOrd="3" destOrd="0" presId="urn:microsoft.com/office/officeart/2018/5/layout/IconCircleLabelList"/>
    <dgm:cxn modelId="{A5178827-3519-4D21-AE4B-2ED21A116D45}" type="presParOf" srcId="{664D056C-FB0B-41D0-B1C0-CD36B657D1AF}" destId="{83E49BCA-75B5-4EA5-90BE-D1BC93906267}" srcOrd="1" destOrd="0" presId="urn:microsoft.com/office/officeart/2018/5/layout/IconCircleLabelList"/>
    <dgm:cxn modelId="{928EE096-D3E2-4E0A-B1DE-680B4E951D96}" type="presParOf" srcId="{664D056C-FB0B-41D0-B1C0-CD36B657D1AF}" destId="{9245F9C2-3F35-4D1E-8988-2D5C7C4D8B5A}" srcOrd="2" destOrd="0" presId="urn:microsoft.com/office/officeart/2018/5/layout/IconCircleLabelList"/>
    <dgm:cxn modelId="{BFB696F5-C705-4230-B777-D695541BE1DF}" type="presParOf" srcId="{9245F9C2-3F35-4D1E-8988-2D5C7C4D8B5A}" destId="{A930265B-AE3B-4D64-91CF-AA32362267AF}" srcOrd="0" destOrd="0" presId="urn:microsoft.com/office/officeart/2018/5/layout/IconCircleLabelList"/>
    <dgm:cxn modelId="{A90224A3-7C00-465A-A824-33EA88DFD11A}" type="presParOf" srcId="{9245F9C2-3F35-4D1E-8988-2D5C7C4D8B5A}" destId="{58147EE3-7D82-4151-9179-B10B54092DA1}" srcOrd="1" destOrd="0" presId="urn:microsoft.com/office/officeart/2018/5/layout/IconCircleLabelList"/>
    <dgm:cxn modelId="{33CFB092-F106-494D-ADBD-99938B6465BF}" type="presParOf" srcId="{9245F9C2-3F35-4D1E-8988-2D5C7C4D8B5A}" destId="{DA8E4598-E96A-4373-97EC-38562D6016F9}" srcOrd="2" destOrd="0" presId="urn:microsoft.com/office/officeart/2018/5/layout/IconCircleLabelList"/>
    <dgm:cxn modelId="{CB08EE56-EA47-4C2A-A8CF-986763EFE656}" type="presParOf" srcId="{9245F9C2-3F35-4D1E-8988-2D5C7C4D8B5A}" destId="{0ADCC591-FD99-4198-81B7-DA600D3B7592}" srcOrd="3" destOrd="0" presId="urn:microsoft.com/office/officeart/2018/5/layout/IconCircleLabelList"/>
    <dgm:cxn modelId="{C77799C5-6FF4-4AF6-96CA-EFC64618C881}" type="presParOf" srcId="{664D056C-FB0B-41D0-B1C0-CD36B657D1AF}" destId="{3D651DDE-A6D8-4CD8-9865-68B2F9084AFC}" srcOrd="3" destOrd="0" presId="urn:microsoft.com/office/officeart/2018/5/layout/IconCircleLabelList"/>
    <dgm:cxn modelId="{D6CD0FCF-037B-493F-ADB2-7647F7C74966}" type="presParOf" srcId="{664D056C-FB0B-41D0-B1C0-CD36B657D1AF}" destId="{DD5C5954-26E1-496A-A2D2-C812A8ADBDCB}" srcOrd="4" destOrd="0" presId="urn:microsoft.com/office/officeart/2018/5/layout/IconCircleLabelList"/>
    <dgm:cxn modelId="{661F15B0-E05A-43DA-A75B-B8BEB6A4F489}" type="presParOf" srcId="{DD5C5954-26E1-496A-A2D2-C812A8ADBDCB}" destId="{2EC7BA38-D809-40FF-9545-86BE2E7C0876}" srcOrd="0" destOrd="0" presId="urn:microsoft.com/office/officeart/2018/5/layout/IconCircleLabelList"/>
    <dgm:cxn modelId="{870E2166-74B1-44FB-A693-18E77D16EE47}" type="presParOf" srcId="{DD5C5954-26E1-496A-A2D2-C812A8ADBDCB}" destId="{9CFB6450-005E-40A2-A636-FB1A0C728A98}" srcOrd="1" destOrd="0" presId="urn:microsoft.com/office/officeart/2018/5/layout/IconCircleLabelList"/>
    <dgm:cxn modelId="{5DD6A2B1-2230-4579-82B8-A5FFF4258A96}" type="presParOf" srcId="{DD5C5954-26E1-496A-A2D2-C812A8ADBDCB}" destId="{521B829D-B2F0-4531-BAAD-9220EF9B272B}" srcOrd="2" destOrd="0" presId="urn:microsoft.com/office/officeart/2018/5/layout/IconCircleLabelList"/>
    <dgm:cxn modelId="{7A9BE744-CB3B-47FE-BC8D-961D7DCDE2CA}" type="presParOf" srcId="{DD5C5954-26E1-496A-A2D2-C812A8ADBDCB}" destId="{E8AAD928-1AA0-4083-8DF7-EBE88DDE39F9}"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36C65-6D30-46FD-898D-9197D5E9AE2B}">
      <dsp:nvSpPr>
        <dsp:cNvPr id="0" name=""/>
        <dsp:cNvSpPr/>
      </dsp:nvSpPr>
      <dsp:spPr>
        <a:xfrm>
          <a:off x="683359" y="932857"/>
          <a:ext cx="1990125" cy="1990125"/>
        </a:xfrm>
        <a:prstGeom prst="ellipse">
          <a:avLst/>
        </a:prstGeom>
        <a:solidFill>
          <a:srgbClr val="F4B183"/>
        </a:solidFill>
        <a:ln>
          <a:noFill/>
        </a:ln>
        <a:effectLst/>
      </dsp:spPr>
      <dsp:style>
        <a:lnRef idx="0">
          <a:scrgbClr r="0" g="0" b="0"/>
        </a:lnRef>
        <a:fillRef idx="1">
          <a:scrgbClr r="0" g="0" b="0"/>
        </a:fillRef>
        <a:effectRef idx="0">
          <a:scrgbClr r="0" g="0" b="0"/>
        </a:effectRef>
        <a:fontRef idx="minor"/>
      </dsp:style>
    </dsp:sp>
    <dsp:sp modelId="{ADDF540D-D7C6-4660-8C7B-A4B5EE60C077}">
      <dsp:nvSpPr>
        <dsp:cNvPr id="0" name=""/>
        <dsp:cNvSpPr/>
      </dsp:nvSpPr>
      <dsp:spPr>
        <a:xfrm>
          <a:off x="1107484" y="1356982"/>
          <a:ext cx="1141875" cy="1141875"/>
        </a:xfrm>
        <a:prstGeom prst="rect">
          <a:avLst/>
        </a:prstGeom>
        <a:blipFill>
          <a:blip xmlns:r="http://schemas.openxmlformats.org/officeDocument/2006/relationships" r:embed="rId1">
            <a:biLevel thresh="75000"/>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4EC58A-88AA-4758-9552-EEF5D44A7BD2}">
      <dsp:nvSpPr>
        <dsp:cNvPr id="0" name=""/>
        <dsp:cNvSpPr/>
      </dsp:nvSpPr>
      <dsp:spPr>
        <a:xfrm>
          <a:off x="49260" y="4386265"/>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endParaRPr lang="en-US" sz="4000" b="0" kern="1200"/>
        </a:p>
      </dsp:txBody>
      <dsp:txXfrm>
        <a:off x="49260" y="4386265"/>
        <a:ext cx="3262500" cy="720000"/>
      </dsp:txXfrm>
    </dsp:sp>
    <dsp:sp modelId="{A930265B-AE3B-4D64-91CF-AA32362267AF}">
      <dsp:nvSpPr>
        <dsp:cNvPr id="0" name=""/>
        <dsp:cNvSpPr/>
      </dsp:nvSpPr>
      <dsp:spPr>
        <a:xfrm>
          <a:off x="4516797" y="932857"/>
          <a:ext cx="1990125" cy="1990125"/>
        </a:xfrm>
        <a:prstGeom prst="ellipse">
          <a:avLst/>
        </a:prstGeom>
        <a:solidFill>
          <a:srgbClr val="7BA296"/>
        </a:solidFill>
        <a:ln>
          <a:noFill/>
        </a:ln>
        <a:effectLst/>
      </dsp:spPr>
      <dsp:style>
        <a:lnRef idx="0">
          <a:scrgbClr r="0" g="0" b="0"/>
        </a:lnRef>
        <a:fillRef idx="1">
          <a:scrgbClr r="0" g="0" b="0"/>
        </a:fillRef>
        <a:effectRef idx="0">
          <a:scrgbClr r="0" g="0" b="0"/>
        </a:effectRef>
        <a:fontRef idx="minor"/>
      </dsp:style>
    </dsp:sp>
    <dsp:sp modelId="{58147EE3-7D82-4151-9179-B10B54092DA1}">
      <dsp:nvSpPr>
        <dsp:cNvPr id="0" name=""/>
        <dsp:cNvSpPr/>
      </dsp:nvSpPr>
      <dsp:spPr>
        <a:xfrm>
          <a:off x="4940922" y="1356982"/>
          <a:ext cx="1141875" cy="1141875"/>
        </a:xfrm>
        <a:prstGeom prst="rect">
          <a:avLst/>
        </a:prstGeom>
        <a:blipFill>
          <a:blip xmlns:r="http://schemas.openxmlformats.org/officeDocument/2006/relationships" r:embed="rId3">
            <a:biLevel thresh="7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DCC591-FD99-4198-81B7-DA600D3B7592}">
      <dsp:nvSpPr>
        <dsp:cNvPr id="0" name=""/>
        <dsp:cNvSpPr/>
      </dsp:nvSpPr>
      <dsp:spPr>
        <a:xfrm>
          <a:off x="3929449" y="4475714"/>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rtl="0">
            <a:lnSpc>
              <a:spcPct val="100000"/>
            </a:lnSpc>
            <a:spcBef>
              <a:spcPct val="0"/>
            </a:spcBef>
            <a:spcAft>
              <a:spcPct val="35000"/>
            </a:spcAft>
            <a:buNone/>
            <a:defRPr cap="all"/>
          </a:pPr>
          <a:endParaRPr lang="en-US" sz="4000" kern="1200"/>
        </a:p>
      </dsp:txBody>
      <dsp:txXfrm>
        <a:off x="3929449" y="4475714"/>
        <a:ext cx="3262500" cy="720000"/>
      </dsp:txXfrm>
    </dsp:sp>
    <dsp:sp modelId="{2EC7BA38-D809-40FF-9545-86BE2E7C0876}">
      <dsp:nvSpPr>
        <dsp:cNvPr id="0" name=""/>
        <dsp:cNvSpPr/>
      </dsp:nvSpPr>
      <dsp:spPr>
        <a:xfrm>
          <a:off x="8350235" y="932857"/>
          <a:ext cx="1990125" cy="1990125"/>
        </a:xfrm>
        <a:prstGeom prst="ellipse">
          <a:avLst/>
        </a:prstGeom>
        <a:solidFill>
          <a:srgbClr val="CDBE7D"/>
        </a:solidFill>
        <a:ln>
          <a:noFill/>
        </a:ln>
        <a:effectLst/>
      </dsp:spPr>
      <dsp:style>
        <a:lnRef idx="0">
          <a:scrgbClr r="0" g="0" b="0"/>
        </a:lnRef>
        <a:fillRef idx="1">
          <a:scrgbClr r="0" g="0" b="0"/>
        </a:fillRef>
        <a:effectRef idx="0">
          <a:scrgbClr r="0" g="0" b="0"/>
        </a:effectRef>
        <a:fontRef idx="minor"/>
      </dsp:style>
    </dsp:sp>
    <dsp:sp modelId="{9CFB6450-005E-40A2-A636-FB1A0C728A98}">
      <dsp:nvSpPr>
        <dsp:cNvPr id="0" name=""/>
        <dsp:cNvSpPr/>
      </dsp:nvSpPr>
      <dsp:spPr>
        <a:xfrm>
          <a:off x="8774360" y="1356982"/>
          <a:ext cx="1141875" cy="1141875"/>
        </a:xfrm>
        <a:prstGeom prst="rect">
          <a:avLst/>
        </a:prstGeom>
        <a:blipFill>
          <a:blip xmlns:r="http://schemas.openxmlformats.org/officeDocument/2006/relationships" r:embed="rId5">
            <a:biLevel thresh="75000"/>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AAD928-1AA0-4083-8DF7-EBE88DDE39F9}">
      <dsp:nvSpPr>
        <dsp:cNvPr id="0" name=""/>
        <dsp:cNvSpPr/>
      </dsp:nvSpPr>
      <dsp:spPr>
        <a:xfrm>
          <a:off x="7738483" y="4475714"/>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endParaRPr lang="nb-NO" sz="4000" kern="1200">
            <a:solidFill>
              <a:srgbClr val="000000"/>
            </a:solidFill>
            <a:latin typeface="Calibri"/>
            <a:cs typeface="Calibri"/>
          </a:endParaRPr>
        </a:p>
      </dsp:txBody>
      <dsp:txXfrm>
        <a:off x="7738483" y="4475714"/>
        <a:ext cx="32625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BF557E-265A-4AAC-B0F8-F7C2C3A20EE0}" type="datetimeFigureOut">
              <a:rPr lang="nb-NO" smtClean="0"/>
              <a:t>26.01.2026</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9DABBC-C724-472E-80FF-C222E8EE1D1A}" type="slidenum">
              <a:rPr lang="nb-NO" smtClean="0"/>
              <a:t>‹#›</a:t>
            </a:fld>
            <a:endParaRPr lang="nb-NO"/>
          </a:p>
        </p:txBody>
      </p:sp>
    </p:spTree>
    <p:extLst>
      <p:ext uri="{BB962C8B-B14F-4D97-AF65-F5344CB8AC3E}">
        <p14:creationId xmlns:p14="http://schemas.microsoft.com/office/powerpoint/2010/main" val="1579678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kern="1200">
                <a:solidFill>
                  <a:schemeClr val="tx1"/>
                </a:solidFill>
                <a:effectLst/>
                <a:latin typeface="+mn-lt"/>
                <a:ea typeface="+mn-ea"/>
                <a:cs typeface="+mn-cs"/>
              </a:rPr>
              <a:t>Innovasjonsprosjekt som skal fremme systematisk pårørendesamarbeid i helsetjenestene</a:t>
            </a:r>
            <a:r>
              <a:rPr lang="nb-NO" sz="1200" b="0" i="0" kern="1200" baseline="0">
                <a:solidFill>
                  <a:schemeClr val="tx1"/>
                </a:solidFill>
                <a:effectLst/>
                <a:latin typeface="+mn-lt"/>
                <a:ea typeface="+mn-ea"/>
                <a:cs typeface="+mn-cs"/>
              </a:rPr>
              <a:t> i tråd med nasjonale føringer.</a:t>
            </a:r>
            <a:r>
              <a:rPr lang="nb-NO" sz="1200" b="0" i="0" kern="1200">
                <a:solidFill>
                  <a:schemeClr val="tx1"/>
                </a:solidFill>
                <a:effectLst/>
                <a:latin typeface="+mn-lt"/>
                <a:ea typeface="+mn-ea"/>
                <a:cs typeface="+mn-cs"/>
              </a:rPr>
              <a:t> Få til grunnleggende pårørendesamarbeid!</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t>Alle gjør noe pårørendesamarbeid, men lite systematisk</a:t>
            </a:r>
            <a:r>
              <a:rPr lang="nb-NO" baseline="0"/>
              <a:t>, samt ikke dokumentert godt nok – tilfeldig og personavhengig.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i="0" kern="1200">
              <a:solidFill>
                <a:schemeClr val="tx1"/>
              </a:solidFill>
              <a:effectLst/>
              <a:latin typeface="+mn-lt"/>
              <a:ea typeface="+mn-ea"/>
              <a:cs typeface="+mn-cs"/>
            </a:endParaRPr>
          </a:p>
          <a:p>
            <a:endParaRPr lang="en-US"/>
          </a:p>
        </p:txBody>
      </p:sp>
      <p:sp>
        <p:nvSpPr>
          <p:cNvPr id="4" name="Plassholder for lysbildenummer 3"/>
          <p:cNvSpPr>
            <a:spLocks noGrp="1"/>
          </p:cNvSpPr>
          <p:nvPr>
            <p:ph type="sldNum" sz="quarter" idx="5"/>
          </p:nvPr>
        </p:nvSpPr>
        <p:spPr/>
        <p:txBody>
          <a:bodyPr/>
          <a:lstStyle/>
          <a:p>
            <a:fld id="{699DABBC-C724-472E-80FF-C222E8EE1D1A}" type="slidenum">
              <a:rPr lang="nb-NO" smtClean="0"/>
              <a:t>1</a:t>
            </a:fld>
            <a:endParaRPr lang="nb-NO"/>
          </a:p>
        </p:txBody>
      </p:sp>
    </p:spTree>
    <p:extLst>
      <p:ext uri="{BB962C8B-B14F-4D97-AF65-F5344CB8AC3E}">
        <p14:creationId xmlns:p14="http://schemas.microsoft.com/office/powerpoint/2010/main" val="2058094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nb-NO" sz="1200" b="0" i="0" kern="1200">
                <a:solidFill>
                  <a:schemeClr val="tx1"/>
                </a:solidFill>
                <a:effectLst/>
                <a:latin typeface="+mn-lt"/>
                <a:ea typeface="+mn-ea"/>
                <a:cs typeface="+mn-cs"/>
              </a:rPr>
              <a:t>Helsefaglig simulering</a:t>
            </a:r>
            <a:r>
              <a:rPr lang="nb-NO" sz="1200" b="0" i="0" u="none" strike="noStrike" kern="1200">
                <a:solidFill>
                  <a:schemeClr val="tx1"/>
                </a:solidFill>
                <a:effectLst/>
                <a:latin typeface="+mn-lt"/>
                <a:ea typeface="+mn-ea"/>
                <a:cs typeface="+mn-cs"/>
              </a:rPr>
              <a:t> – </a:t>
            </a:r>
            <a:r>
              <a:rPr lang="nb-NO"/>
              <a:t>anerkjent,</a:t>
            </a:r>
            <a:r>
              <a:rPr lang="nb-NO" sz="1200" b="0" i="0" u="none" strike="noStrike" kern="1200">
                <a:solidFill>
                  <a:schemeClr val="tx1"/>
                </a:solidFill>
                <a:effectLst/>
                <a:latin typeface="+mn-lt"/>
                <a:ea typeface="+mn-ea"/>
                <a:cs typeface="+mn-cs"/>
              </a:rPr>
              <a:t> pedagogisk læringsmetode</a:t>
            </a:r>
            <a:r>
              <a:rPr lang="nb-NO" sz="1200" b="0" i="0" u="none" strike="noStrike" kern="1200" baseline="0">
                <a:solidFill>
                  <a:schemeClr val="tx1"/>
                </a:solidFill>
                <a:effectLst/>
                <a:latin typeface="+mn-lt"/>
                <a:ea typeface="+mn-ea"/>
                <a:cs typeface="+mn-cs"/>
              </a:rPr>
              <a:t> </a:t>
            </a:r>
            <a:r>
              <a:rPr lang="nb-NO" sz="1200" b="0" i="0" u="none" strike="noStrike" kern="1200">
                <a:solidFill>
                  <a:schemeClr val="tx1"/>
                </a:solidFill>
                <a:effectLst/>
                <a:latin typeface="+mn-lt"/>
                <a:ea typeface="+mn-ea"/>
                <a:cs typeface="+mn-cs"/>
              </a:rPr>
              <a:t>som krever aktiv deltakelse og innlevelse fra deltakerne.</a:t>
            </a:r>
            <a:r>
              <a:rPr lang="nb-NO" sz="1200" b="0" i="0" u="none" strike="noStrike" kern="1200" baseline="0">
                <a:solidFill>
                  <a:schemeClr val="tx1"/>
                </a:solidFill>
                <a:effectLst/>
                <a:latin typeface="+mn-lt"/>
                <a:ea typeface="+mn-ea"/>
                <a:cs typeface="+mn-cs"/>
              </a:rPr>
              <a:t> L</a:t>
            </a:r>
            <a:r>
              <a:rPr lang="nb-NO" sz="1200" b="0" i="0" kern="1200">
                <a:solidFill>
                  <a:schemeClr val="tx1"/>
                </a:solidFill>
                <a:effectLst/>
                <a:latin typeface="+mn-lt"/>
                <a:ea typeface="+mn-ea"/>
                <a:cs typeface="+mn-cs"/>
              </a:rPr>
              <a:t>æringsmetoden</a:t>
            </a:r>
            <a:r>
              <a:rPr lang="nb-NO" sz="1200" b="0" i="0" kern="1200" baseline="0">
                <a:solidFill>
                  <a:schemeClr val="tx1"/>
                </a:solidFill>
                <a:effectLst/>
                <a:latin typeface="+mn-lt"/>
                <a:ea typeface="+mn-ea"/>
                <a:cs typeface="+mn-cs"/>
              </a:rPr>
              <a:t> gjør det mulig å trene på praksisnære situasjoner med etterfølgende </a:t>
            </a:r>
            <a:r>
              <a:rPr lang="nb-NO" sz="1200" b="0" i="0" kern="1200" baseline="0" err="1">
                <a:solidFill>
                  <a:schemeClr val="tx1"/>
                </a:solidFill>
                <a:effectLst/>
                <a:latin typeface="+mn-lt"/>
                <a:ea typeface="+mn-ea"/>
                <a:cs typeface="+mn-cs"/>
              </a:rPr>
              <a:t>debrief</a:t>
            </a:r>
            <a:r>
              <a:rPr lang="nb-NO" sz="1200" b="0" i="0" kern="1200" baseline="0">
                <a:solidFill>
                  <a:schemeClr val="tx1"/>
                </a:solidFill>
                <a:effectLst/>
                <a:latin typeface="+mn-lt"/>
                <a:ea typeface="+mn-ea"/>
                <a:cs typeface="+mn-cs"/>
              </a:rPr>
              <a:t> for refleksjon og læring. Realistisk trening på egne oppgaver.</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lang="nb-NO" sz="1200" b="0" i="0" kern="1200" baseline="0">
              <a:solidFill>
                <a:schemeClr val="tx1"/>
              </a:solidFill>
              <a:effectLst/>
              <a:latin typeface="+mn-lt"/>
              <a:ea typeface="+mn-ea"/>
              <a:cs typeface="+mn-cs"/>
            </a:endParaRPr>
          </a:p>
          <a:p>
            <a:r>
              <a:rPr lang="nb-NO" sz="1200"/>
              <a:t>Øver på praksisnære situasjoner- scenarioer, krever innlevelse og aktiv deltakelse, s</a:t>
            </a:r>
            <a:r>
              <a:rPr lang="nb-NO" sz="1200">
                <a:latin typeface="Calibri" panose="020F0502020204030204" pitchFamily="34" charset="0"/>
                <a:cs typeface="Calibri" panose="020F0502020204030204" pitchFamily="34" charset="0"/>
              </a:rPr>
              <a:t>tyrke behandlingskvalitet og pasientsikkerhet, o</a:t>
            </a:r>
            <a:r>
              <a:rPr lang="nb-NO" sz="1200"/>
              <a:t>ppdage egen styrke og muligheter for faglig utvikling.</a:t>
            </a:r>
          </a:p>
          <a:p>
            <a:endParaRPr lang="nb-NO" sz="1200" baseline="0"/>
          </a:p>
          <a:p>
            <a:pPr marL="0" marR="0" lvl="0" indent="0" algn="l" defTabSz="914400" rtl="0" eaLnBrk="1" fontAlgn="base" latinLnBrk="0" hangingPunct="1">
              <a:lnSpc>
                <a:spcPct val="100000"/>
              </a:lnSpc>
              <a:spcBef>
                <a:spcPts val="0"/>
              </a:spcBef>
              <a:spcAft>
                <a:spcPts val="0"/>
              </a:spcAft>
              <a:buClrTx/>
              <a:buSzTx/>
              <a:buFontTx/>
              <a:buNone/>
              <a:tabLst/>
              <a:defRPr/>
            </a:pPr>
            <a:r>
              <a:rPr lang="nb-NO" baseline="0"/>
              <a:t>Den kliniske situasjonen presenteres i VR-briller som en 360 graders film, noe som gir illusjonen om å være i situasjonen. </a:t>
            </a:r>
            <a:r>
              <a:rPr lang="nb-NO"/>
              <a:t>Her benyttes metodikk</a:t>
            </a:r>
            <a:r>
              <a:rPr lang="nb-NO" baseline="0"/>
              <a:t> fra Helsefaglig simulering. </a:t>
            </a:r>
          </a:p>
          <a:p>
            <a:pPr marL="0" marR="0" lvl="0" indent="0" algn="l" defTabSz="914400" rtl="0" eaLnBrk="1" fontAlgn="base" latinLnBrk="0" hangingPunct="1">
              <a:lnSpc>
                <a:spcPct val="100000"/>
              </a:lnSpc>
              <a:spcBef>
                <a:spcPts val="0"/>
              </a:spcBef>
              <a:spcAft>
                <a:spcPts val="0"/>
              </a:spcAft>
              <a:buClrTx/>
              <a:buSzTx/>
              <a:buFontTx/>
              <a:buNone/>
              <a:tabLst/>
              <a:defRPr/>
            </a:pPr>
            <a:r>
              <a:rPr lang="nb-NO" sz="1200" b="0" i="0" u="none" strike="noStrike" kern="1200">
                <a:solidFill>
                  <a:schemeClr val="tx1"/>
                </a:solidFill>
                <a:effectLst/>
                <a:latin typeface="+mn-lt"/>
                <a:ea typeface="+mn-ea"/>
                <a:cs typeface="+mn-cs"/>
              </a:rPr>
              <a:t>Trener ikke på egne ferdigheter, men læring i å reflektere sammen.</a:t>
            </a:r>
            <a:r>
              <a:rPr lang="en-US" sz="1200" b="0" i="0" kern="1200">
                <a:solidFill>
                  <a:schemeClr val="tx1"/>
                </a:solidFill>
                <a:effectLst/>
                <a:latin typeface="+mn-lt"/>
                <a:ea typeface="+mn-ea"/>
                <a:cs typeface="+mn-cs"/>
              </a:rPr>
              <a:t>​ </a:t>
            </a:r>
            <a:r>
              <a:rPr lang="nb-NO" sz="1200" baseline="0"/>
              <a:t>F</a:t>
            </a:r>
            <a:r>
              <a:rPr lang="nb-NO" sz="1200"/>
              <a:t>agfeltet vårt er komplekst og sammensatt,</a:t>
            </a:r>
            <a:r>
              <a:rPr lang="nb-NO" sz="1200" baseline="0"/>
              <a:t> </a:t>
            </a:r>
            <a:r>
              <a:rPr lang="nb-NO" sz="1200"/>
              <a:t>derfor er refleksjon viktig!</a:t>
            </a:r>
            <a:endParaRPr lang="nb-NO" baseline="0"/>
          </a:p>
          <a:p>
            <a:pPr marL="0" indent="0">
              <a:buFont typeface="Arial"/>
              <a:buNone/>
            </a:pPr>
            <a:endParaRPr lang="nb-NO"/>
          </a:p>
          <a:p>
            <a:pPr marL="171450" indent="-171450">
              <a:buFont typeface="Arial"/>
              <a:buChar char="•"/>
            </a:pPr>
            <a:r>
              <a:rPr lang="nb-NO" err="1"/>
              <a:t>SIMInnlandet</a:t>
            </a:r>
            <a:r>
              <a:rPr lang="nb-NO"/>
              <a:t> har utviklet VR-SIMI modellen som metode i opplæring av helsepersonell</a:t>
            </a:r>
          </a:p>
          <a:p>
            <a:pPr marL="171450" indent="-171450">
              <a:buFont typeface="Arial"/>
              <a:buChar char="•"/>
            </a:pPr>
            <a:r>
              <a:rPr lang="nb-NO"/>
              <a:t>Forstadiet til helsefaglig simulering. Fokus på refleksjon fremfor ferdighetstrening</a:t>
            </a:r>
          </a:p>
          <a:p>
            <a:pPr marL="171450" indent="-171450">
              <a:buFont typeface="Arial"/>
              <a:buChar char="•"/>
            </a:pPr>
            <a:r>
              <a:rPr lang="nb-NO"/>
              <a:t>Anbefaler helsefaglig simulering i etterkant for å få ferdighetstrening i samtaler</a:t>
            </a:r>
          </a:p>
          <a:p>
            <a:pPr marL="171450" indent="-171450">
              <a:buFont typeface="Arial"/>
              <a:buChar char="•"/>
            </a:pPr>
            <a:endParaRPr lang="nb-NO"/>
          </a:p>
          <a:p>
            <a:r>
              <a:rPr lang="nb-NO" sz="2400"/>
              <a:t>Refleksjon hjelper oss til å: </a:t>
            </a:r>
          </a:p>
          <a:p>
            <a:pPr lvl="1"/>
            <a:r>
              <a:rPr lang="nb-NO" sz="2200"/>
              <a:t>- forstå våre egne følelser, tanker og handlinger</a:t>
            </a:r>
          </a:p>
          <a:p>
            <a:pPr lvl="1"/>
            <a:r>
              <a:rPr lang="nb-NO" sz="2200"/>
              <a:t>- hjelper med å navigere i komplekse etiske dilemmaer</a:t>
            </a:r>
          </a:p>
          <a:p>
            <a:pPr lvl="1"/>
            <a:r>
              <a:rPr lang="nb-NO" sz="2200"/>
              <a:t>- fremme bedre kommunikasjon, forståelse og samarbeid når vi reflekterer i team</a:t>
            </a:r>
          </a:p>
          <a:p>
            <a:pPr marL="457200" marR="0" lvl="1" indent="0" algn="l" defTabSz="914400" rtl="0" eaLnBrk="1" fontAlgn="auto" latinLnBrk="0" hangingPunct="1">
              <a:lnSpc>
                <a:spcPct val="100000"/>
              </a:lnSpc>
              <a:spcBef>
                <a:spcPts val="0"/>
              </a:spcBef>
              <a:spcAft>
                <a:spcPts val="0"/>
              </a:spcAft>
              <a:buClrTx/>
              <a:buSzTx/>
              <a:buFontTx/>
              <a:buNone/>
              <a:tabLst/>
              <a:defRPr/>
            </a:pPr>
            <a:r>
              <a:rPr lang="nb-NO" sz="2400" b="0" i="0" u="none" strike="noStrike" kern="1200">
                <a:solidFill>
                  <a:schemeClr val="tx1"/>
                </a:solidFill>
                <a:effectLst/>
                <a:latin typeface="+mn-lt"/>
                <a:ea typeface="+mn-ea"/>
                <a:cs typeface="+mn-cs"/>
              </a:rPr>
              <a:t>- ikke ute etter riktig eller galt svar, men refleksjon gir gode svar</a:t>
            </a:r>
            <a:endParaRPr lang="en-US" sz="2400" b="0" i="0"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indent="0">
              <a:buFont typeface="Arial"/>
              <a:buNone/>
            </a:pPr>
            <a:endParaRPr lang="en-US"/>
          </a:p>
          <a:p>
            <a:endParaRPr lang="nb-NO">
              <a:cs typeface="Calibri"/>
            </a:endParaRPr>
          </a:p>
          <a:p>
            <a:endParaRPr lang="nb-NO">
              <a:cs typeface="Calibri"/>
            </a:endParaRPr>
          </a:p>
          <a:p>
            <a:endParaRPr lang="nb-NO">
              <a:cs typeface="Calibri"/>
            </a:endParaRPr>
          </a:p>
          <a:p>
            <a:endParaRPr lang="nb-NO">
              <a:cs typeface="Calibri"/>
            </a:endParaRPr>
          </a:p>
          <a:p>
            <a:endParaRPr lang="nb-NO">
              <a:cs typeface="Calibri"/>
            </a:endParaRPr>
          </a:p>
          <a:p>
            <a:endParaRPr lang="nb-NO">
              <a:cs typeface="Calibri"/>
            </a:endParaRPr>
          </a:p>
          <a:p>
            <a:endParaRPr lang="nb-NO">
              <a:cs typeface="Calibri"/>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274793-9711-4460-BCA8-84E2D9DB7DDE}"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1626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nb-NO" noProof="0"/>
              <a:t>Lagd 4 filmer med utgangspunkt i</a:t>
            </a:r>
            <a:r>
              <a:rPr lang="nb-NO" baseline="0" noProof="0"/>
              <a:t> </a:t>
            </a:r>
            <a:r>
              <a:rPr lang="nb-NO" noProof="0"/>
              <a:t>temaer fra samtaleguiden.</a:t>
            </a:r>
          </a:p>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DABBC-C724-472E-80FF-C222E8EE1D1A}"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3573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baseline="0"/>
              <a:t>1. </a:t>
            </a:r>
            <a:r>
              <a:rPr lang="nb-NO" noProof="0"/>
              <a:t>ROP-pasient – rus og psykose.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0"/>
          </a:p>
          <a:p>
            <a:pPr marL="0" marR="0" lvl="0" indent="0" algn="l" defTabSz="914400" rtl="0" eaLnBrk="1" fontAlgn="auto" latinLnBrk="0" hangingPunct="1">
              <a:lnSpc>
                <a:spcPct val="100000"/>
              </a:lnSpc>
              <a:spcBef>
                <a:spcPts val="0"/>
              </a:spcBef>
              <a:spcAft>
                <a:spcPts val="0"/>
              </a:spcAft>
              <a:buClrTx/>
              <a:buSzTx/>
              <a:buFontTx/>
              <a:buNone/>
              <a:tabLst/>
              <a:defRPr/>
            </a:pPr>
            <a:r>
              <a:rPr lang="nb-NO" b="0"/>
              <a:t>2. Mestringsplan/kriseforebyggende plan lages ofte sammen med kun pasient. Viktig at pårørende er delaktige. I filmen ser vi hvordan erfaringskonsulenten bruker egne erfaringer i møte med pasient og pårørende når kriseplan skal utarbeides.</a:t>
            </a:r>
            <a:endParaRPr lang="nb-NO" b="1"/>
          </a:p>
          <a:p>
            <a:pPr marL="0" indent="0">
              <a:buNone/>
            </a:pPr>
            <a:endParaRPr lang="nb-NO" baseline="0"/>
          </a:p>
          <a:p>
            <a:pPr marL="0" marR="0" lvl="0" indent="0" algn="l" defTabSz="914400" rtl="0" eaLnBrk="1" fontAlgn="auto" latinLnBrk="0" hangingPunct="1">
              <a:lnSpc>
                <a:spcPct val="100000"/>
              </a:lnSpc>
              <a:spcBef>
                <a:spcPts val="0"/>
              </a:spcBef>
              <a:spcAft>
                <a:spcPts val="0"/>
              </a:spcAft>
              <a:buClrTx/>
              <a:buSzTx/>
              <a:buFontTx/>
              <a:buNone/>
              <a:tabLst/>
              <a:defRPr/>
            </a:pPr>
            <a:endParaRPr lang="nb-NO" b="1" baseline="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B3CAA4-DA0C-48F7-A9CB-5AE975FF1ED3}"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0934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baseline="0"/>
              <a:t>1. Handler om hvordan ivareta barn som pårørende.</a:t>
            </a:r>
          </a:p>
          <a:p>
            <a:pPr marL="0" indent="0">
              <a:buNone/>
            </a:pPr>
            <a:r>
              <a:rPr lang="nb-NO" baseline="0"/>
              <a:t>    Like viktig som barn under 18 år, er også de over 18 år. I filmen møter dere en som er 19 år.</a:t>
            </a:r>
            <a:endParaRPr lang="nb-NO" b="1"/>
          </a:p>
          <a:p>
            <a:pPr marL="0" marR="0" lvl="0" indent="0" algn="l" defTabSz="914400" rtl="0" eaLnBrk="1" fontAlgn="auto" latinLnBrk="0" hangingPunct="1">
              <a:lnSpc>
                <a:spcPct val="100000"/>
              </a:lnSpc>
              <a:spcBef>
                <a:spcPts val="0"/>
              </a:spcBef>
              <a:spcAft>
                <a:spcPts val="0"/>
              </a:spcAft>
              <a:buClrTx/>
              <a:buSzTx/>
              <a:buFontTx/>
              <a:buNone/>
              <a:tabLst/>
              <a:defRPr/>
            </a:pPr>
            <a:endParaRPr lang="nb-NO" b="1"/>
          </a:p>
          <a:p>
            <a:pPr marL="0" marR="0" lvl="0" indent="0" algn="l" defTabSz="914400" rtl="0" eaLnBrk="1" fontAlgn="auto" latinLnBrk="0" hangingPunct="1">
              <a:lnSpc>
                <a:spcPct val="100000"/>
              </a:lnSpc>
              <a:spcBef>
                <a:spcPts val="0"/>
              </a:spcBef>
              <a:spcAft>
                <a:spcPts val="0"/>
              </a:spcAft>
              <a:buClrTx/>
              <a:buSzTx/>
              <a:buFontTx/>
              <a:buNone/>
              <a:tabLst/>
              <a:defRPr/>
            </a:pPr>
            <a:r>
              <a:rPr lang="nb-NO" b="0"/>
              <a:t>4. </a:t>
            </a:r>
            <a:r>
              <a:rPr lang="nb-NO" sz="1200" kern="1200" baseline="0">
                <a:solidFill>
                  <a:schemeClr val="tx1"/>
                </a:solidFill>
                <a:effectLst/>
                <a:latin typeface="+mn-lt"/>
                <a:ea typeface="+mn-ea"/>
                <a:cs typeface="+mn-cs"/>
              </a:rPr>
              <a:t>G</a:t>
            </a:r>
            <a:r>
              <a:rPr lang="nb-NO" sz="1200" kern="1200">
                <a:solidFill>
                  <a:schemeClr val="tx1"/>
                </a:solidFill>
                <a:effectLst/>
                <a:latin typeface="+mn-lt"/>
                <a:ea typeface="+mn-ea"/>
                <a:cs typeface="+mn-cs"/>
              </a:rPr>
              <a:t>enerell informasjon om årsaker, symptomer, behandling og prognose – foreldrepar.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a:solidFill>
                  <a:schemeClr val="tx1"/>
                </a:solidFill>
                <a:effectLst/>
                <a:latin typeface="+mn-lt"/>
                <a:ea typeface="+mn-ea"/>
                <a:cs typeface="+mn-cs"/>
              </a:rPr>
              <a:t>    </a:t>
            </a:r>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B3CAA4-DA0C-48F7-A9CB-5AE975FF1ED3}"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787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txBody>
          <a:bodyPr/>
          <a:lstStyle/>
          <a:p>
            <a:endParaRPr lang="nb-NO"/>
          </a:p>
        </p:txBody>
      </p:sp>
      <p:sp>
        <p:nvSpPr>
          <p:cNvPr id="3" name="Plassholder for notater 2"/>
          <p:cNvSpPr>
            <a:spLocks noGrp="1"/>
          </p:cNvSpPr>
          <p:nvPr>
            <p:ph type="body" idx="1"/>
          </p:nvPr>
        </p:nvSpPr>
        <p:spPr/>
        <p:txBody>
          <a:bodyPr/>
          <a:lstStyle/>
          <a:p>
            <a:r>
              <a:rPr lang="nb-NO" sz="1200" b="0" i="0" kern="1200">
                <a:solidFill>
                  <a:schemeClr val="tx1"/>
                </a:solidFill>
                <a:effectLst/>
                <a:latin typeface="+mn-lt"/>
                <a:ea typeface="+mn-ea"/>
                <a:cs typeface="+mn-cs"/>
              </a:rPr>
              <a:t>Den digitale versjonen av prosedyren viser hva som skal gjøres for å sikre involvering av pårørende fra innkomst til utskrivelse.</a:t>
            </a:r>
          </a:p>
          <a:p>
            <a:endParaRPr lang="nb-NO" sz="1200" b="0" i="0" kern="1200">
              <a:solidFill>
                <a:schemeClr val="tx1"/>
              </a:solidFill>
              <a:effectLst/>
              <a:latin typeface="+mn-lt"/>
              <a:ea typeface="+mn-ea"/>
              <a:cs typeface="+mn-cs"/>
            </a:endParaRPr>
          </a:p>
          <a:p>
            <a:r>
              <a:rPr lang="nb-NO" sz="1200" b="0" i="0" kern="1200">
                <a:solidFill>
                  <a:schemeClr val="tx1"/>
                </a:solidFill>
                <a:effectLst/>
                <a:latin typeface="+mn-lt"/>
                <a:ea typeface="+mn-ea"/>
                <a:cs typeface="+mn-cs"/>
              </a:rPr>
              <a:t>Hvem gjør hva, når og hvordan – viktig for å sikre systematikk.</a:t>
            </a:r>
          </a:p>
          <a:p>
            <a:r>
              <a:rPr lang="nb-NO" sz="1200" b="0" i="0" kern="1200">
                <a:solidFill>
                  <a:schemeClr val="tx1"/>
                </a:solidFill>
                <a:effectLst/>
                <a:latin typeface="+mn-lt"/>
                <a:ea typeface="+mn-ea"/>
                <a:cs typeface="+mn-cs"/>
              </a:rPr>
              <a:t>Viktig del av prosedyren er å avklare hvem som til enhver tid har ansvar for oppfølging av pasientens pårørende. </a:t>
            </a:r>
          </a:p>
          <a:p>
            <a:endParaRPr lang="nb-NO" sz="1200" b="0" i="0" kern="1200">
              <a:solidFill>
                <a:schemeClr val="tx1"/>
              </a:solidFill>
              <a:effectLst/>
              <a:latin typeface="+mn-lt"/>
              <a:ea typeface="+mn-ea"/>
              <a:cs typeface="+mn-cs"/>
            </a:endParaRPr>
          </a:p>
          <a:p>
            <a:r>
              <a:rPr lang="nb-NO" sz="1200" b="0" i="0" kern="1200">
                <a:solidFill>
                  <a:schemeClr val="tx1"/>
                </a:solidFill>
                <a:effectLst/>
                <a:latin typeface="+mn-lt"/>
                <a:ea typeface="+mn-ea"/>
                <a:cs typeface="+mn-cs"/>
              </a:rPr>
              <a:t>Selve igangsettingen er en hemmer (BPS-studien):</a:t>
            </a:r>
          </a:p>
          <a:p>
            <a:pPr marL="171450" indent="-171450">
              <a:buFont typeface="Arial" panose="020B0604020202020204" pitchFamily="34" charset="0"/>
              <a:buChar char="•"/>
            </a:pPr>
            <a:r>
              <a:rPr lang="nb-NO" sz="1200" b="0" i="0" kern="1200">
                <a:solidFill>
                  <a:schemeClr val="tx1"/>
                </a:solidFill>
                <a:effectLst/>
                <a:latin typeface="+mn-lt"/>
                <a:ea typeface="+mn-ea"/>
                <a:cs typeface="+mn-cs"/>
              </a:rPr>
              <a:t>store variasjoner i kvalitet og systematikk</a:t>
            </a:r>
          </a:p>
          <a:p>
            <a:pPr marL="171450" indent="-171450">
              <a:buFont typeface="Arial" panose="020B0604020202020204" pitchFamily="34" charset="0"/>
              <a:buChar char="•"/>
            </a:pPr>
            <a:r>
              <a:rPr lang="nb-NO" sz="1200" b="0" i="0" kern="1200">
                <a:solidFill>
                  <a:schemeClr val="tx1"/>
                </a:solidFill>
                <a:effectLst/>
                <a:latin typeface="+mn-lt"/>
                <a:ea typeface="+mn-ea"/>
                <a:cs typeface="+mn-cs"/>
              </a:rPr>
              <a:t>taushetsplikten</a:t>
            </a:r>
          </a:p>
          <a:p>
            <a:pPr marL="171450" indent="-171450">
              <a:buFont typeface="Arial" panose="020B0604020202020204" pitchFamily="34" charset="0"/>
              <a:buChar char="•"/>
            </a:pPr>
            <a:r>
              <a:rPr lang="nb-NO" sz="1200" b="0" i="0" kern="1200">
                <a:solidFill>
                  <a:schemeClr val="tx1"/>
                </a:solidFill>
                <a:effectLst/>
                <a:latin typeface="+mn-lt"/>
                <a:ea typeface="+mn-ea"/>
                <a:cs typeface="+mn-cs"/>
              </a:rPr>
              <a:t>mangel på kunnskap og verktøy for hvordan å gå frem for å involvere pårørende</a:t>
            </a:r>
          </a:p>
          <a:p>
            <a:pPr marL="171450" indent="-171450">
              <a:buFont typeface="Arial" panose="020B0604020202020204" pitchFamily="34" charset="0"/>
              <a:buChar char="•"/>
            </a:pPr>
            <a:endParaRPr lang="nb-NO" sz="1200" b="0" i="0" kern="1200">
              <a:solidFill>
                <a:schemeClr val="tx1"/>
              </a:solidFill>
              <a:effectLst/>
              <a:latin typeface="+mn-lt"/>
              <a:ea typeface="+mn-ea"/>
              <a:cs typeface="+mn-cs"/>
            </a:endParaRPr>
          </a:p>
          <a:p>
            <a:pPr marL="0" indent="0">
              <a:buFont typeface="Arial" panose="020B0604020202020204" pitchFamily="34" charset="0"/>
              <a:buNone/>
            </a:pPr>
            <a:endParaRPr lang="nb-NO" sz="1200" b="0" i="0" kern="1200">
              <a:solidFill>
                <a:schemeClr val="tx1"/>
              </a:solidFill>
              <a:effectLst/>
              <a:latin typeface="+mn-lt"/>
              <a:ea typeface="+mn-ea"/>
              <a:cs typeface="+mn-cs"/>
            </a:endParaRPr>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C0A5DE-A86F-457A-8025-F6CA0E54DB8D}" type="slidenum">
              <a:rPr kumimoji="0" lang="nb-NO"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b-NO"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03639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800" b="0" i="0" kern="1200">
                <a:solidFill>
                  <a:schemeClr val="tx1"/>
                </a:solidFill>
                <a:effectLst/>
                <a:latin typeface="+mn-lt"/>
                <a:ea typeface="+mn-ea"/>
                <a:cs typeface="+mn-cs"/>
              </a:rPr>
              <a:t>Formålet med journalføringen er å sikre at opplysninger som er nødvendige og relevante for pårørendeinvolvering blir nedtegnet og kan gjenfinnes. Dette skal</a:t>
            </a:r>
            <a:r>
              <a:rPr lang="nb-NO" sz="1800" b="0" i="0" kern="1200" baseline="0">
                <a:solidFill>
                  <a:schemeClr val="tx1"/>
                </a:solidFill>
                <a:effectLst/>
                <a:latin typeface="+mn-lt"/>
                <a:ea typeface="+mn-ea"/>
                <a:cs typeface="+mn-cs"/>
              </a:rPr>
              <a:t> tematiseres for pårørende – hva man dokumenterer i pas. journal.</a:t>
            </a:r>
            <a:r>
              <a:rPr lang="nb-NO" sz="1800" b="0" i="0" kern="1200">
                <a:solidFill>
                  <a:schemeClr val="tx1"/>
                </a:solidFill>
                <a:effectLst/>
                <a:latin typeface="+mn-lt"/>
                <a:ea typeface="+mn-ea"/>
                <a:cs typeface="+mn-cs"/>
              </a:rPr>
              <a:t> </a:t>
            </a:r>
          </a:p>
          <a:p>
            <a:r>
              <a:rPr lang="nb-NO" sz="1800" b="1" i="0" kern="1200">
                <a:solidFill>
                  <a:schemeClr val="tx1"/>
                </a:solidFill>
                <a:effectLst/>
                <a:latin typeface="+mn-lt"/>
                <a:ea typeface="+mn-ea"/>
                <a:cs typeface="+mn-cs"/>
              </a:rPr>
              <a:t>Målet: </a:t>
            </a:r>
            <a:r>
              <a:rPr lang="nb-NO" sz="1800" b="0" i="0" kern="1200">
                <a:solidFill>
                  <a:schemeClr val="tx1"/>
                </a:solidFill>
                <a:effectLst/>
                <a:latin typeface="+mn-lt"/>
                <a:ea typeface="+mn-ea"/>
                <a:cs typeface="+mn-cs"/>
              </a:rPr>
              <a:t>at andre instanser (og evt. tilsynsmyndigheter) lettere</a:t>
            </a:r>
            <a:r>
              <a:rPr lang="nb-NO" sz="1800" b="0" i="0" kern="1200" baseline="0">
                <a:solidFill>
                  <a:schemeClr val="tx1"/>
                </a:solidFill>
                <a:effectLst/>
                <a:latin typeface="+mn-lt"/>
                <a:ea typeface="+mn-ea"/>
                <a:cs typeface="+mn-cs"/>
              </a:rPr>
              <a:t> får </a:t>
            </a:r>
            <a:r>
              <a:rPr lang="nb-NO" sz="1800" b="0" i="0" kern="1200">
                <a:solidFill>
                  <a:schemeClr val="tx1"/>
                </a:solidFill>
                <a:effectLst/>
                <a:latin typeface="+mn-lt"/>
                <a:ea typeface="+mn-ea"/>
                <a:cs typeface="+mn-cs"/>
              </a:rPr>
              <a:t>innsyn i helsehjelpen som er gitt.</a:t>
            </a:r>
            <a:endParaRPr lang="en-US" sz="1800">
              <a:ea typeface="Calibri"/>
              <a:cs typeface="Calibri"/>
            </a:endParaRPr>
          </a:p>
          <a:p>
            <a:endParaRPr lang="en-US" sz="1800" baseline="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a:ea typeface="Calibri"/>
                <a:cs typeface="Calibri"/>
              </a:rPr>
              <a:t>Fraser </a:t>
            </a:r>
            <a:r>
              <a:rPr lang="nb-NO" sz="1800" baseline="0" noProof="0">
                <a:ea typeface="Calibri"/>
                <a:cs typeface="Calibri"/>
              </a:rPr>
              <a:t>gjør</a:t>
            </a:r>
            <a:r>
              <a:rPr lang="en-US" sz="1800" baseline="0">
                <a:ea typeface="Calibri"/>
                <a:cs typeface="Calibri"/>
              </a:rPr>
              <a:t> </a:t>
            </a:r>
            <a:r>
              <a:rPr lang="nb-NO" sz="1800" baseline="0" noProof="0">
                <a:ea typeface="Calibri"/>
                <a:cs typeface="Calibri"/>
              </a:rPr>
              <a:t>dokumentasjonen</a:t>
            </a:r>
            <a:r>
              <a:rPr lang="en-US" sz="1800" baseline="0">
                <a:ea typeface="Calibri"/>
                <a:cs typeface="Calibri"/>
              </a:rPr>
              <a:t> </a:t>
            </a:r>
            <a:r>
              <a:rPr lang="en-US" sz="1800" baseline="0" err="1">
                <a:ea typeface="Calibri"/>
                <a:cs typeface="Calibri"/>
              </a:rPr>
              <a:t>enklere</a:t>
            </a:r>
            <a:r>
              <a:rPr lang="en-US" sz="1800" baseline="0">
                <a:ea typeface="Calibri"/>
                <a:cs typeface="Calibri"/>
              </a:rPr>
              <a:t> og </a:t>
            </a:r>
            <a:r>
              <a:rPr lang="nb-NO" sz="1800" baseline="0" noProof="0">
                <a:ea typeface="Calibri"/>
                <a:cs typeface="Calibri"/>
              </a:rPr>
              <a:t>bedre – sjekkliste for innhold i samtalen og hva som er gjort/ikke gjort.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baseline="0" noProof="0">
                <a:ea typeface="Calibri"/>
                <a:cs typeface="Calibri"/>
              </a:rPr>
              <a:t>Ved å endre dokumentbetegnelsen blir det også lettere å finne dokumentasjonen over samtalene - </a:t>
            </a:r>
            <a:r>
              <a:rPr lang="nb-NO" sz="1800" baseline="0" noProof="0">
                <a:ea typeface="+mn-ea"/>
                <a:cs typeface="+mn-cs"/>
              </a:rPr>
              <a:t>s</a:t>
            </a:r>
            <a:r>
              <a:rPr lang="nb-NO" sz="1800" baseline="0" err="1"/>
              <a:t>ynliggjøres</a:t>
            </a:r>
            <a:r>
              <a:rPr lang="nb-NO" sz="1800" baseline="0"/>
              <a:t> i journalen, viktig!</a:t>
            </a:r>
          </a:p>
          <a:p>
            <a:pPr algn="l"/>
            <a:endParaRPr lang="nb-NO" sz="1800" b="0" i="0" u="none" strike="noStrike" baseline="0">
              <a:latin typeface="Calibri" panose="020F0502020204030204" pitchFamily="34" charset="0"/>
            </a:endParaRPr>
          </a:p>
          <a:p>
            <a:pPr algn="l"/>
            <a:r>
              <a:rPr lang="nb-NO" sz="1800" b="0" i="0" u="none" strike="noStrike" baseline="0">
                <a:latin typeface="Calibri" panose="020F0502020204030204" pitchFamily="34" charset="0"/>
              </a:rPr>
              <a:t>Dokumentasjon av samtalene i DIPS;</a:t>
            </a:r>
          </a:p>
          <a:p>
            <a:pPr algn="l"/>
            <a:r>
              <a:rPr lang="nb-NO" sz="1800" b="0" i="0" u="none" strike="noStrike" baseline="0">
                <a:latin typeface="Calibri" panose="020F0502020204030204" pitchFamily="34" charset="0"/>
              </a:rPr>
              <a:t>◦ Miljøpersonell bruker dokumentet "SPL Pårørendearbeid".</a:t>
            </a:r>
          </a:p>
          <a:p>
            <a:pPr algn="l"/>
            <a:r>
              <a:rPr lang="nb-NO" sz="1800" b="0" i="0" u="none" strike="noStrike" baseline="0">
                <a:latin typeface="Calibri" panose="020F0502020204030204" pitchFamily="34" charset="0"/>
              </a:rPr>
              <a:t>◦ Behandler bruker dokumentet "Journalnotat behandler" og endrer betegnelse til "pårørendesamarbeid".</a:t>
            </a:r>
          </a:p>
          <a:p>
            <a:pPr algn="l"/>
            <a:r>
              <a:rPr lang="nb-NO" sz="1800" b="0" i="0" u="none" strike="noStrike" baseline="0">
                <a:latin typeface="Calibri" panose="020F0502020204030204" pitchFamily="34" charset="0"/>
              </a:rPr>
              <a:t>◦ Bruk felles fraser fra PHR (frase hentes inn i dokumentet via F7, søk på "pårørende", huk av på stikkord).</a:t>
            </a:r>
            <a:endParaRPr lang="en-US">
              <a:ea typeface="Calibri"/>
              <a:cs typeface="Calibri"/>
            </a:endParaRPr>
          </a:p>
        </p:txBody>
      </p:sp>
      <p:sp>
        <p:nvSpPr>
          <p:cNvPr id="4" name="Slide Number Placeholder 3"/>
          <p:cNvSpPr>
            <a:spLocks noGrp="1"/>
          </p:cNvSpPr>
          <p:nvPr>
            <p:ph type="sldNum" sz="quarter" idx="5"/>
          </p:nvPr>
        </p:nvSpPr>
        <p:spPr/>
        <p:txBody>
          <a:bodyPr/>
          <a:lstStyle/>
          <a:p>
            <a:fld id="{699DABBC-C724-472E-80FF-C222E8EE1D1A}" type="slidenum">
              <a:rPr lang="nb-NO" smtClean="0"/>
              <a:t>16</a:t>
            </a:fld>
            <a:endParaRPr lang="nb-NO"/>
          </a:p>
        </p:txBody>
      </p:sp>
    </p:spTree>
    <p:extLst>
      <p:ext uri="{BB962C8B-B14F-4D97-AF65-F5344CB8AC3E}">
        <p14:creationId xmlns:p14="http://schemas.microsoft.com/office/powerpoint/2010/main" val="910651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CF808-70EB-6E49-4E28-006710272F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0DC35A-9BBF-FCE6-7F66-19D3394851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F92705-2C6C-25DC-35DA-D15E677F9647}"/>
              </a:ext>
            </a:extLst>
          </p:cNvPr>
          <p:cNvSpPr>
            <a:spLocks noGrp="1"/>
          </p:cNvSpPr>
          <p:nvPr>
            <p:ph type="body" idx="1"/>
          </p:nvPr>
        </p:nvSpPr>
        <p:spPr/>
        <p:txBody>
          <a:bodyPr/>
          <a:lstStyle/>
          <a:p>
            <a:r>
              <a:rPr lang="nb-NO" sz="1800" b="0" i="0" kern="1200">
                <a:solidFill>
                  <a:schemeClr val="tx1"/>
                </a:solidFill>
                <a:effectLst/>
                <a:latin typeface="+mn-lt"/>
                <a:ea typeface="+mn-ea"/>
                <a:cs typeface="+mn-cs"/>
              </a:rPr>
              <a:t>Formålet med journalføringen er å sikre at opplysninger som er nødvendige og relevante for pårørendeinvolvering blir nedtegnet og kan gjenfinnes. Dette skal</a:t>
            </a:r>
            <a:r>
              <a:rPr lang="nb-NO" sz="1800" b="0" i="0" kern="1200" baseline="0">
                <a:solidFill>
                  <a:schemeClr val="tx1"/>
                </a:solidFill>
                <a:effectLst/>
                <a:latin typeface="+mn-lt"/>
                <a:ea typeface="+mn-ea"/>
                <a:cs typeface="+mn-cs"/>
              </a:rPr>
              <a:t> tematiseres for pårørende – hva man dokumenterer i pas. journal.</a:t>
            </a:r>
            <a:r>
              <a:rPr lang="nb-NO" sz="1800" b="0" i="0" kern="1200">
                <a:solidFill>
                  <a:schemeClr val="tx1"/>
                </a:solidFill>
                <a:effectLst/>
                <a:latin typeface="+mn-lt"/>
                <a:ea typeface="+mn-ea"/>
                <a:cs typeface="+mn-cs"/>
              </a:rPr>
              <a:t> </a:t>
            </a:r>
          </a:p>
          <a:p>
            <a:r>
              <a:rPr lang="nb-NO" sz="1800" b="1" i="0" kern="1200">
                <a:solidFill>
                  <a:schemeClr val="tx1"/>
                </a:solidFill>
                <a:effectLst/>
                <a:latin typeface="+mn-lt"/>
                <a:ea typeface="+mn-ea"/>
                <a:cs typeface="+mn-cs"/>
              </a:rPr>
              <a:t>Målet: </a:t>
            </a:r>
            <a:r>
              <a:rPr lang="nb-NO" sz="1800" b="0" i="0" kern="1200">
                <a:solidFill>
                  <a:schemeClr val="tx1"/>
                </a:solidFill>
                <a:effectLst/>
                <a:latin typeface="+mn-lt"/>
                <a:ea typeface="+mn-ea"/>
                <a:cs typeface="+mn-cs"/>
              </a:rPr>
              <a:t>at andre instanser (og evt. tilsynsmyndigheter) lettere</a:t>
            </a:r>
            <a:r>
              <a:rPr lang="nb-NO" sz="1800" b="0" i="0" kern="1200" baseline="0">
                <a:solidFill>
                  <a:schemeClr val="tx1"/>
                </a:solidFill>
                <a:effectLst/>
                <a:latin typeface="+mn-lt"/>
                <a:ea typeface="+mn-ea"/>
                <a:cs typeface="+mn-cs"/>
              </a:rPr>
              <a:t> får </a:t>
            </a:r>
            <a:r>
              <a:rPr lang="nb-NO" sz="1800" b="0" i="0" kern="1200">
                <a:solidFill>
                  <a:schemeClr val="tx1"/>
                </a:solidFill>
                <a:effectLst/>
                <a:latin typeface="+mn-lt"/>
                <a:ea typeface="+mn-ea"/>
                <a:cs typeface="+mn-cs"/>
              </a:rPr>
              <a:t>innsyn i helsehjelpen som er gitt.</a:t>
            </a:r>
            <a:endParaRPr lang="en-US" sz="1800">
              <a:ea typeface="Calibri"/>
              <a:cs typeface="Calibri"/>
            </a:endParaRPr>
          </a:p>
          <a:p>
            <a:endParaRPr lang="en-US" sz="1800" baseline="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a:ea typeface="Calibri"/>
                <a:cs typeface="Calibri"/>
              </a:rPr>
              <a:t>Fraser </a:t>
            </a:r>
            <a:r>
              <a:rPr lang="nb-NO" sz="1800" baseline="0" noProof="0">
                <a:ea typeface="Calibri"/>
                <a:cs typeface="Calibri"/>
              </a:rPr>
              <a:t>gjør</a:t>
            </a:r>
            <a:r>
              <a:rPr lang="en-US" sz="1800" baseline="0">
                <a:ea typeface="Calibri"/>
                <a:cs typeface="Calibri"/>
              </a:rPr>
              <a:t> </a:t>
            </a:r>
            <a:r>
              <a:rPr lang="nb-NO" sz="1800" baseline="0" noProof="0">
                <a:ea typeface="Calibri"/>
                <a:cs typeface="Calibri"/>
              </a:rPr>
              <a:t>dokumentasjonen</a:t>
            </a:r>
            <a:r>
              <a:rPr lang="en-US" sz="1800" baseline="0">
                <a:ea typeface="Calibri"/>
                <a:cs typeface="Calibri"/>
              </a:rPr>
              <a:t> </a:t>
            </a:r>
            <a:r>
              <a:rPr lang="en-US" sz="1800" baseline="0" err="1">
                <a:ea typeface="Calibri"/>
                <a:cs typeface="Calibri"/>
              </a:rPr>
              <a:t>enklere</a:t>
            </a:r>
            <a:r>
              <a:rPr lang="en-US" sz="1800" baseline="0">
                <a:ea typeface="Calibri"/>
                <a:cs typeface="Calibri"/>
              </a:rPr>
              <a:t> og </a:t>
            </a:r>
            <a:r>
              <a:rPr lang="nb-NO" sz="1800" baseline="0" noProof="0">
                <a:ea typeface="Calibri"/>
                <a:cs typeface="Calibri"/>
              </a:rPr>
              <a:t>bedre – sjekkliste for innhold i samtalen og hva som er gjort/ikke gjort.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baseline="0" noProof="0">
                <a:ea typeface="Calibri"/>
                <a:cs typeface="Calibri"/>
              </a:rPr>
              <a:t>Ved å endre dokumentbetegnelsen blir det også lettere å finne dokumentasjonen over samtalene - </a:t>
            </a:r>
            <a:r>
              <a:rPr lang="nb-NO" sz="1800" baseline="0" noProof="0">
                <a:ea typeface="+mn-ea"/>
                <a:cs typeface="+mn-cs"/>
              </a:rPr>
              <a:t>s</a:t>
            </a:r>
            <a:r>
              <a:rPr lang="nb-NO" sz="1800" baseline="0" err="1"/>
              <a:t>ynliggjøres</a:t>
            </a:r>
            <a:r>
              <a:rPr lang="nb-NO" sz="1800" baseline="0"/>
              <a:t> i journalen, viktig!</a:t>
            </a:r>
          </a:p>
          <a:p>
            <a:pPr algn="l"/>
            <a:endParaRPr lang="nb-NO" sz="1800" b="0" i="0" u="none" strike="noStrike" baseline="0">
              <a:latin typeface="Calibri" panose="020F0502020204030204" pitchFamily="34" charset="0"/>
            </a:endParaRPr>
          </a:p>
          <a:p>
            <a:pPr algn="l"/>
            <a:r>
              <a:rPr lang="nb-NO" sz="1800" b="0" i="0" u="none" strike="noStrike" baseline="0">
                <a:latin typeface="Calibri" panose="020F0502020204030204" pitchFamily="34" charset="0"/>
              </a:rPr>
              <a:t>Dokumentasjon av samtalene i DIPS;</a:t>
            </a:r>
          </a:p>
          <a:p>
            <a:pPr algn="l"/>
            <a:r>
              <a:rPr lang="nb-NO" sz="1800" b="0" i="0" u="none" strike="noStrike" baseline="0">
                <a:latin typeface="Calibri" panose="020F0502020204030204" pitchFamily="34" charset="0"/>
              </a:rPr>
              <a:t>◦ Miljøpersonell bruker dokumentet "SPL Pårørendearbeid".</a:t>
            </a:r>
          </a:p>
          <a:p>
            <a:pPr algn="l"/>
            <a:r>
              <a:rPr lang="nb-NO" sz="1800" b="0" i="0" u="none" strike="noStrike" baseline="0">
                <a:latin typeface="Calibri" panose="020F0502020204030204" pitchFamily="34" charset="0"/>
              </a:rPr>
              <a:t>◦ Behandler bruker dokumentet "Journalnotat behandler" og endrer betegnelse til "pårørendesamarbeid".</a:t>
            </a:r>
          </a:p>
          <a:p>
            <a:pPr algn="l"/>
            <a:r>
              <a:rPr lang="nb-NO" sz="1800" b="0" i="0" u="none" strike="noStrike" baseline="0">
                <a:latin typeface="Calibri" panose="020F0502020204030204" pitchFamily="34" charset="0"/>
              </a:rPr>
              <a:t>◦ Bruk felles fraser fra PHR (frase hentes inn i dokumentet via F7, søk på "pårørende", huk av på stikkord).</a:t>
            </a:r>
            <a:endParaRPr lang="en-US">
              <a:ea typeface="Calibri"/>
              <a:cs typeface="Calibri"/>
            </a:endParaRPr>
          </a:p>
        </p:txBody>
      </p:sp>
      <p:sp>
        <p:nvSpPr>
          <p:cNvPr id="4" name="Slide Number Placeholder 3">
            <a:extLst>
              <a:ext uri="{FF2B5EF4-FFF2-40B4-BE49-F238E27FC236}">
                <a16:creationId xmlns:a16="http://schemas.microsoft.com/office/drawing/2014/main" id="{6820BB95-6411-4074-7063-6848DD264B5A}"/>
              </a:ext>
            </a:extLst>
          </p:cNvPr>
          <p:cNvSpPr>
            <a:spLocks noGrp="1"/>
          </p:cNvSpPr>
          <p:nvPr>
            <p:ph type="sldNum" sz="quarter" idx="5"/>
          </p:nvPr>
        </p:nvSpPr>
        <p:spPr/>
        <p:txBody>
          <a:bodyPr/>
          <a:lstStyle/>
          <a:p>
            <a:fld id="{699DABBC-C724-472E-80FF-C222E8EE1D1A}" type="slidenum">
              <a:rPr lang="nb-NO" smtClean="0"/>
              <a:t>17</a:t>
            </a:fld>
            <a:endParaRPr lang="nb-NO"/>
          </a:p>
        </p:txBody>
      </p:sp>
    </p:spTree>
    <p:extLst>
      <p:ext uri="{BB962C8B-B14F-4D97-AF65-F5344CB8AC3E}">
        <p14:creationId xmlns:p14="http://schemas.microsoft.com/office/powerpoint/2010/main" val="165360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Vise til oversikt over fraser. Gi en innføring i bruk av frasene. Slette det som ikke er aktuelt. </a:t>
            </a:r>
            <a:endParaRPr lang="en-US">
              <a:ea typeface="Calibri"/>
              <a:cs typeface="Calibri"/>
            </a:endParaRPr>
          </a:p>
        </p:txBody>
      </p:sp>
      <p:sp>
        <p:nvSpPr>
          <p:cNvPr id="4" name="Slide Number Placeholder 3"/>
          <p:cNvSpPr>
            <a:spLocks noGrp="1"/>
          </p:cNvSpPr>
          <p:nvPr>
            <p:ph type="sldNum" sz="quarter" idx="5"/>
          </p:nvPr>
        </p:nvSpPr>
        <p:spPr/>
        <p:txBody>
          <a:bodyPr/>
          <a:lstStyle/>
          <a:p>
            <a:fld id="{699DABBC-C724-472E-80FF-C222E8EE1D1A}" type="slidenum">
              <a:rPr lang="nb-NO" smtClean="0"/>
              <a:t>18</a:t>
            </a:fld>
            <a:endParaRPr lang="nb-NO"/>
          </a:p>
        </p:txBody>
      </p:sp>
    </p:spTree>
    <p:extLst>
      <p:ext uri="{BB962C8B-B14F-4D97-AF65-F5344CB8AC3E}">
        <p14:creationId xmlns:p14="http://schemas.microsoft.com/office/powerpoint/2010/main" val="3141377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Vise til oversikt over fraser. Slette det som ikke er aktuelt.</a:t>
            </a:r>
          </a:p>
          <a:p>
            <a:r>
              <a:rPr lang="nb-NO">
                <a:ea typeface="Calibri"/>
                <a:cs typeface="Calibri"/>
              </a:rPr>
              <a:t>Forenkle dokumentasjonen.</a:t>
            </a:r>
            <a:endParaRPr lang="en-US">
              <a:ea typeface="Calibri"/>
              <a:cs typeface="Calibri"/>
            </a:endParaRPr>
          </a:p>
        </p:txBody>
      </p:sp>
      <p:sp>
        <p:nvSpPr>
          <p:cNvPr id="4" name="Slide Number Placeholder 3"/>
          <p:cNvSpPr>
            <a:spLocks noGrp="1"/>
          </p:cNvSpPr>
          <p:nvPr>
            <p:ph type="sldNum" sz="quarter" idx="5"/>
          </p:nvPr>
        </p:nvSpPr>
        <p:spPr/>
        <p:txBody>
          <a:bodyPr/>
          <a:lstStyle/>
          <a:p>
            <a:fld id="{699DABBC-C724-472E-80FF-C222E8EE1D1A}" type="slidenum">
              <a:rPr lang="nb-NO" smtClean="0"/>
              <a:t>19</a:t>
            </a:fld>
            <a:endParaRPr lang="nb-NO"/>
          </a:p>
        </p:txBody>
      </p:sp>
    </p:spTree>
    <p:extLst>
      <p:ext uri="{BB962C8B-B14F-4D97-AF65-F5344CB8AC3E}">
        <p14:creationId xmlns:p14="http://schemas.microsoft.com/office/powerpoint/2010/main" val="2917896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a:t>Håper og tror at det som er hindre for et godt familiesamarbeid viskes bort, og at BISP skal fremme et godt og mer strukturert familiesamarbeid.</a:t>
            </a:r>
            <a:endParaRPr lang="nb-NO"/>
          </a:p>
        </p:txBody>
      </p:sp>
      <p:sp>
        <p:nvSpPr>
          <p:cNvPr id="4" name="Plassholder for lysbildenummer 3"/>
          <p:cNvSpPr>
            <a:spLocks noGrp="1"/>
          </p:cNvSpPr>
          <p:nvPr>
            <p:ph type="sldNum" sz="quarter" idx="10"/>
          </p:nvPr>
        </p:nvSpPr>
        <p:spPr/>
        <p:txBody>
          <a:bodyPr/>
          <a:lstStyle/>
          <a:p>
            <a:fld id="{699DABBC-C724-472E-80FF-C222E8EE1D1A}" type="slidenum">
              <a:rPr lang="nb-NO" smtClean="0"/>
              <a:t>20</a:t>
            </a:fld>
            <a:endParaRPr lang="nb-NO"/>
          </a:p>
        </p:txBody>
      </p:sp>
    </p:spTree>
    <p:extLst>
      <p:ext uri="{BB962C8B-B14F-4D97-AF65-F5344CB8AC3E}">
        <p14:creationId xmlns:p14="http://schemas.microsoft.com/office/powerpoint/2010/main" val="4210503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70000"/>
              </a:lnSpc>
            </a:pPr>
            <a:r>
              <a:rPr lang="nb-NO">
                <a:cs typeface="Calibri"/>
              </a:rPr>
              <a:t>Bakgrunn pårørendesamarbeid</a:t>
            </a:r>
            <a:endParaRPr lang="nb-NO">
              <a:solidFill>
                <a:srgbClr val="000000"/>
              </a:solidFill>
              <a:cs typeface="Calibri" panose="020F0502020204030204"/>
            </a:endParaRPr>
          </a:p>
          <a:p>
            <a:pPr lvl="1">
              <a:lnSpc>
                <a:spcPct val="70000"/>
              </a:lnSpc>
            </a:pPr>
            <a:r>
              <a:rPr lang="nb-NO">
                <a:cs typeface="Calibri" panose="020F0502020204030204"/>
              </a:rPr>
              <a:t>Nasjonale føringer</a:t>
            </a:r>
            <a:endParaRPr lang="nb-NO">
              <a:solidFill>
                <a:srgbClr val="000000"/>
              </a:solidFill>
              <a:cs typeface="Calibri" panose="020F0502020204030204"/>
            </a:endParaRPr>
          </a:p>
          <a:p>
            <a:pPr lvl="1">
              <a:lnSpc>
                <a:spcPct val="70000"/>
              </a:lnSpc>
            </a:pPr>
            <a:r>
              <a:rPr lang="nb-NO">
                <a:solidFill>
                  <a:srgbClr val="000000"/>
                </a:solidFill>
                <a:cs typeface="Calibri" panose="020F0502020204030204"/>
              </a:rPr>
              <a:t>Hva som skal til for å lykkes</a:t>
            </a:r>
            <a:endParaRPr lang="nb-NO">
              <a:solidFill>
                <a:srgbClr val="000000"/>
              </a:solidFill>
              <a:ea typeface="Calibri"/>
              <a:cs typeface="Calibri" panose="020F0502020204030204"/>
            </a:endParaRPr>
          </a:p>
          <a:p>
            <a:pPr lvl="1">
              <a:lnSpc>
                <a:spcPct val="70000"/>
              </a:lnSpc>
            </a:pPr>
            <a:endParaRPr lang="nb-NO">
              <a:cs typeface="Calibri" panose="020F0502020204030204"/>
            </a:endParaRPr>
          </a:p>
          <a:p>
            <a:r>
              <a:rPr lang="nb-NO">
                <a:cs typeface="Calibri" panose="020F0502020204030204"/>
              </a:rPr>
              <a:t>Fra E-læringsprogrammet og nettsiden veiviseren </a:t>
            </a:r>
            <a:endParaRPr lang="en-US">
              <a:solidFill>
                <a:srgbClr val="FF0000"/>
              </a:solidFill>
              <a:cs typeface="Calibri" panose="020F0502020204030204"/>
            </a:endParaRPr>
          </a:p>
          <a:p>
            <a:pPr lvl="1"/>
            <a:r>
              <a:rPr lang="nb-NO">
                <a:cs typeface="Calibri" panose="020F0502020204030204"/>
              </a:rPr>
              <a:t>Prosedyren</a:t>
            </a:r>
            <a:endParaRPr lang="nb-NO">
              <a:ea typeface="Calibri"/>
              <a:cs typeface="Calibri" panose="020F0502020204030204"/>
            </a:endParaRPr>
          </a:p>
          <a:p>
            <a:pPr lvl="1"/>
            <a:r>
              <a:rPr lang="nb-NO">
                <a:cs typeface="Calibri" panose="020F0502020204030204"/>
              </a:rPr>
              <a:t>De tre samtalene med utvalgte filmer </a:t>
            </a:r>
            <a:endParaRPr lang="nb-NO"/>
          </a:p>
          <a:p>
            <a:pPr lvl="1"/>
            <a:r>
              <a:rPr lang="nb-NO">
                <a:cs typeface="Calibri"/>
              </a:rPr>
              <a:t>Innhold i frasene</a:t>
            </a:r>
            <a:endParaRPr lang="nb-NO">
              <a:ea typeface="Calibri"/>
              <a:cs typeface="Calibri"/>
            </a:endParaRPr>
          </a:p>
          <a:p>
            <a:pPr lvl="1"/>
            <a:r>
              <a:rPr lang="nb-NO">
                <a:cs typeface="Calibri"/>
              </a:rPr>
              <a:t>Dokumentasjon</a:t>
            </a:r>
            <a:endParaRPr lang="nb-NO">
              <a:ea typeface="Calibri"/>
              <a:cs typeface="Calibri"/>
            </a:endParaRPr>
          </a:p>
          <a:p>
            <a:pPr lvl="1"/>
            <a:r>
              <a:rPr lang="nb-NO">
                <a:ea typeface="Calibri"/>
                <a:cs typeface="Calibri"/>
              </a:rPr>
              <a:t>Helsefaglig simulering </a:t>
            </a:r>
          </a:p>
          <a:p>
            <a:pPr lvl="1"/>
            <a:r>
              <a:rPr lang="nb-NO">
                <a:ea typeface="Calibri"/>
                <a:cs typeface="Calibri"/>
              </a:rPr>
              <a:t>Hva mer finner du på Veiviseren?</a:t>
            </a: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99DABBC-C724-472E-80FF-C222E8EE1D1A}" type="slidenum">
              <a:rPr lang="nb-NO" smtClean="0"/>
              <a:t>2</a:t>
            </a:fld>
            <a:endParaRPr lang="nb-NO"/>
          </a:p>
        </p:txBody>
      </p:sp>
    </p:spTree>
    <p:extLst>
      <p:ext uri="{BB962C8B-B14F-4D97-AF65-F5344CB8AC3E}">
        <p14:creationId xmlns:p14="http://schemas.microsoft.com/office/powerpoint/2010/main" val="23674443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99DABBC-C724-472E-80FF-C222E8EE1D1A}" type="slidenum">
              <a:rPr lang="nb-NO" smtClean="0"/>
              <a:t>21</a:t>
            </a:fld>
            <a:endParaRPr lang="nb-NO"/>
          </a:p>
        </p:txBody>
      </p:sp>
    </p:spTree>
    <p:extLst>
      <p:ext uri="{BB962C8B-B14F-4D97-AF65-F5344CB8AC3E}">
        <p14:creationId xmlns:p14="http://schemas.microsoft.com/office/powerpoint/2010/main" val="998781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noProof="0"/>
              <a:t>Første læringsmål</a:t>
            </a:r>
            <a:r>
              <a:rPr lang="nb-NO" baseline="0" noProof="0"/>
              <a:t> gjenkjennbar fra </a:t>
            </a:r>
            <a:r>
              <a:rPr lang="en-US" baseline="0"/>
              <a:t>PEF – </a:t>
            </a:r>
            <a:r>
              <a:rPr lang="nb-NO" baseline="0" noProof="0"/>
              <a:t>forskningsbasert (Y. </a:t>
            </a:r>
            <a:r>
              <a:rPr lang="nb-NO" baseline="0" noProof="0" err="1"/>
              <a:t>Mottaghipour</a:t>
            </a:r>
            <a:r>
              <a:rPr lang="nb-NO" baseline="0" noProof="0"/>
              <a:t> – pyramiden). Bli lyttet til og forstått i krise.</a:t>
            </a:r>
            <a:endParaRPr lang="nb-NO" noProof="0"/>
          </a:p>
        </p:txBody>
      </p:sp>
      <p:sp>
        <p:nvSpPr>
          <p:cNvPr id="4" name="Plassholder for lysbildenummer 3"/>
          <p:cNvSpPr>
            <a:spLocks noGrp="1"/>
          </p:cNvSpPr>
          <p:nvPr>
            <p:ph type="sldNum" sz="quarter" idx="10"/>
          </p:nvPr>
        </p:nvSpPr>
        <p:spPr/>
        <p:txBody>
          <a:bodyPr/>
          <a:lstStyle/>
          <a:p>
            <a:fld id="{58274793-9711-4460-BCA8-84E2D9DB7DDE}" type="slidenum">
              <a:rPr lang="nb-NO" smtClean="0"/>
              <a:t>22</a:t>
            </a:fld>
            <a:endParaRPr lang="nb-NO"/>
          </a:p>
        </p:txBody>
      </p:sp>
    </p:spTree>
    <p:extLst>
      <p:ext uri="{BB962C8B-B14F-4D97-AF65-F5344CB8AC3E}">
        <p14:creationId xmlns:p14="http://schemas.microsoft.com/office/powerpoint/2010/main" val="2766617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D2089-3CBA-75EB-4A0E-0413FF3E41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7B69C9-0E08-85DE-41E9-2E521A82D60E}"/>
              </a:ext>
            </a:extLst>
          </p:cNvPr>
          <p:cNvSpPr>
            <a:spLocks noGrp="1" noRot="1" noChangeAspect="1"/>
          </p:cNvSpPr>
          <p:nvPr>
            <p:ph type="sldImg"/>
          </p:nvPr>
        </p:nvSpPr>
        <p:spPr/>
        <p:txBody>
          <a:bodyPr/>
          <a:lstStyle/>
          <a:p>
            <a:endParaRPr lang="nb-NO"/>
          </a:p>
        </p:txBody>
      </p:sp>
      <p:sp>
        <p:nvSpPr>
          <p:cNvPr id="3" name="Notes Placeholder 2">
            <a:extLst>
              <a:ext uri="{FF2B5EF4-FFF2-40B4-BE49-F238E27FC236}">
                <a16:creationId xmlns:a16="http://schemas.microsoft.com/office/drawing/2014/main" id="{7F9A2447-0611-6087-D5CE-5642026D5C2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i="0" dirty="0">
                <a:solidFill>
                  <a:srgbClr val="000000"/>
                </a:solidFill>
                <a:effectLst/>
                <a:latin typeface="Poppins" panose="00000500000000000000" pitchFamily="2" charset="0"/>
              </a:rPr>
              <a:t>Veiviseren</a:t>
            </a:r>
            <a:r>
              <a:rPr lang="nb-NO" b="0" i="0" dirty="0">
                <a:solidFill>
                  <a:srgbClr val="000000"/>
                </a:solidFill>
                <a:effectLst/>
                <a:latin typeface="Poppins" panose="00000500000000000000" pitchFamily="2" charset="0"/>
              </a:rPr>
              <a:t> – læringsprogram </a:t>
            </a:r>
            <a:r>
              <a:rPr lang="nb-NO" b="0" i="0" dirty="0">
                <a:solidFill>
                  <a:srgbClr val="000000"/>
                </a:solidFill>
                <a:effectLst/>
                <a:latin typeface="plus-jakarta-sans"/>
              </a:rPr>
              <a:t>for helsepersonell i systematisk pårørendeinvolvering og hvordan det kan integreres i klinisk praksis.</a:t>
            </a:r>
            <a:endParaRPr lang="nb-NO" b="0" i="0" dirty="0">
              <a:solidFill>
                <a:srgbClr val="000000"/>
              </a:solidFill>
              <a:effectLst/>
              <a:latin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b="1" i="0" dirty="0">
                <a:solidFill>
                  <a:srgbClr val="333333"/>
                </a:solidFill>
                <a:effectLst/>
                <a:latin typeface="Montserrat" panose="020F0502020204030204" pitchFamily="2" charset="0"/>
              </a:rPr>
              <a:t>Basissamtaler</a:t>
            </a:r>
            <a:r>
              <a:rPr lang="nb-NO" b="0" i="0" dirty="0">
                <a:solidFill>
                  <a:srgbClr val="333333"/>
                </a:solidFill>
                <a:effectLst/>
                <a:latin typeface="Montserrat" panose="020F0502020204030204" pitchFamily="2" charset="0"/>
              </a:rPr>
              <a:t> – motivere og informere om pårørendesamarbeid. </a:t>
            </a:r>
          </a:p>
          <a:p>
            <a:endParaRPr lang="nb-NO" sz="1200" b="1" i="0" kern="1200" dirty="0">
              <a:solidFill>
                <a:schemeClr val="tx1"/>
              </a:solidFill>
              <a:effectLst/>
              <a:latin typeface="+mn-lt"/>
              <a:ea typeface="+mn-ea"/>
              <a:cs typeface="+mn-cs"/>
            </a:endParaRPr>
          </a:p>
          <a:p>
            <a:r>
              <a:rPr lang="nb-NO" sz="1200" b="1" i="0" kern="1200" dirty="0">
                <a:solidFill>
                  <a:schemeClr val="tx1"/>
                </a:solidFill>
                <a:effectLst/>
                <a:latin typeface="+mn-lt"/>
                <a:ea typeface="+mn-ea"/>
                <a:cs typeface="+mn-cs"/>
              </a:rPr>
              <a:t>Målet med samtalene</a:t>
            </a:r>
            <a:r>
              <a:rPr lang="nb-NO" sz="1200" b="0" i="0" kern="1200" dirty="0">
                <a:solidFill>
                  <a:schemeClr val="tx1"/>
                </a:solidFill>
                <a:effectLst/>
                <a:latin typeface="+mn-lt"/>
                <a:ea typeface="+mn-ea"/>
                <a:cs typeface="+mn-cs"/>
              </a:rPr>
              <a:t>:</a:t>
            </a:r>
          </a:p>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Pårørende blir involvert i helse- og omsorgstjenesten til beste for pasienten og pårørende</a:t>
            </a:r>
          </a:p>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Barn som pårørende blir fanget opp tidlig og får nødvendig informasjon, støtte og oppfølging</a:t>
            </a:r>
          </a:p>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Pårørende med omsorgsoppgaver og/eller belastninger tilbys individuelt tilpasset støtte og avlastning, opplæring og veiledning. Dette gjelder særlig pårørende med krevende omsorgsoppgaver og belastninger</a:t>
            </a:r>
          </a:p>
          <a:p>
            <a:pPr marL="171450" indent="-171450">
              <a:buFont typeface="Arial" panose="020B0604020202020204" pitchFamily="34" charset="0"/>
              <a:buChar char="•"/>
            </a:pPr>
            <a:r>
              <a:rPr lang="nb-NO" sz="1200" b="0" i="0" kern="1200" dirty="0">
                <a:solidFill>
                  <a:schemeClr val="tx1"/>
                </a:solidFill>
                <a:effectLst/>
                <a:latin typeface="+mn-lt"/>
                <a:ea typeface="+mn-ea"/>
                <a:cs typeface="+mn-cs"/>
              </a:rPr>
              <a:t>Det blir lagt til rette for bedre kommunikasjon mellom pasient, pårørende og helsetjeneste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b="0" i="0" dirty="0">
              <a:solidFill>
                <a:srgbClr val="333333"/>
              </a:solidFill>
              <a:effectLst/>
              <a:latin typeface="Montserrat" panose="020F0502020204030204" pitchFamily="2" charset="0"/>
            </a:endParaRPr>
          </a:p>
          <a:p>
            <a:pPr marL="0" indent="0">
              <a:lnSpc>
                <a:spcPct val="90000"/>
              </a:lnSpc>
              <a:spcBef>
                <a:spcPts val="1000"/>
              </a:spcBef>
              <a:buFont typeface="Arial"/>
              <a:buNone/>
            </a:pPr>
            <a:endParaRPr lang="nb-NO" noProof="0" dirty="0"/>
          </a:p>
        </p:txBody>
      </p:sp>
      <p:sp>
        <p:nvSpPr>
          <p:cNvPr id="4" name="Slide Number Placeholder 3">
            <a:extLst>
              <a:ext uri="{FF2B5EF4-FFF2-40B4-BE49-F238E27FC236}">
                <a16:creationId xmlns:a16="http://schemas.microsoft.com/office/drawing/2014/main" id="{ACF76F39-BE60-E153-C2EA-2A9049766F0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DABBC-C724-472E-80FF-C222E8EE1D1A}"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6781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nb-NO" sz="1200" b="0" i="0" kern="1200">
                <a:solidFill>
                  <a:schemeClr val="tx1"/>
                </a:solidFill>
                <a:effectLst/>
                <a:latin typeface="+mn-lt"/>
                <a:ea typeface="+mn-ea"/>
                <a:cs typeface="+mn-cs"/>
              </a:rPr>
              <a:t>Helsepersonell vet at pårørendesamarbeid er viktig, men </a:t>
            </a:r>
            <a:r>
              <a:rPr lang="nb-NO" sz="1200" b="0" i="0" kern="1200" err="1">
                <a:solidFill>
                  <a:schemeClr val="tx1"/>
                </a:solidFill>
                <a:effectLst/>
                <a:latin typeface="+mn-lt"/>
                <a:ea typeface="+mn-ea"/>
                <a:cs typeface="+mn-cs"/>
              </a:rPr>
              <a:t>p.g.a</a:t>
            </a:r>
            <a:r>
              <a:rPr lang="nb-NO" sz="1200" b="0" i="0" kern="1200">
                <a:solidFill>
                  <a:schemeClr val="tx1"/>
                </a:solidFill>
                <a:effectLst/>
                <a:latin typeface="+mn-lt"/>
                <a:ea typeface="+mn-ea"/>
                <a:cs typeface="+mn-cs"/>
              </a:rPr>
              <a:t> stort press på tid og ressurser i helsetjenesten</a:t>
            </a:r>
            <a:r>
              <a:rPr lang="nb-NO" sz="1200" b="0" i="0" kern="1200" baseline="0">
                <a:solidFill>
                  <a:schemeClr val="tx1"/>
                </a:solidFill>
                <a:effectLst/>
                <a:latin typeface="+mn-lt"/>
                <a:ea typeface="+mn-ea"/>
                <a:cs typeface="+mn-cs"/>
              </a:rPr>
              <a:t> </a:t>
            </a:r>
            <a:r>
              <a:rPr lang="nb-NO" sz="1200" b="0" i="0" kern="1200">
                <a:solidFill>
                  <a:schemeClr val="tx1"/>
                </a:solidFill>
                <a:effectLst/>
                <a:latin typeface="+mn-lt"/>
                <a:ea typeface="+mn-ea"/>
                <a:cs typeface="+mn-cs"/>
              </a:rPr>
              <a:t>havner ofte pårørendesamarbeid sist når andre tiltak skal innføres. </a:t>
            </a:r>
            <a:endParaRPr lang="nb-NO"/>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nb-NO" sz="1200" b="0" i="0" kern="1200">
              <a:solidFill>
                <a:schemeClr val="tx1"/>
              </a:solidFill>
              <a:effectLst/>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nb-NO" sz="1200" b="1" i="0" kern="1200">
                <a:solidFill>
                  <a:schemeClr val="tx1"/>
                </a:solidFill>
                <a:effectLst/>
                <a:latin typeface="+mn-lt"/>
                <a:ea typeface="+mn-ea"/>
                <a:cs typeface="+mn-cs"/>
              </a:rPr>
              <a:t>BPS </a:t>
            </a:r>
            <a:r>
              <a:rPr lang="nb-NO" sz="1200" b="0" i="0" kern="1200">
                <a:solidFill>
                  <a:schemeClr val="tx1"/>
                </a:solidFill>
                <a:effectLst/>
                <a:latin typeface="+mn-lt"/>
                <a:ea typeface="+mn-ea"/>
                <a:cs typeface="+mn-cs"/>
              </a:rPr>
              <a:t>– implementering</a:t>
            </a:r>
            <a:r>
              <a:rPr lang="nb-NO" sz="1200" b="0" i="0" kern="1200" baseline="0">
                <a:solidFill>
                  <a:schemeClr val="tx1"/>
                </a:solidFill>
                <a:effectLst/>
                <a:latin typeface="+mn-lt"/>
                <a:ea typeface="+mn-ea"/>
                <a:cs typeface="+mn-cs"/>
              </a:rPr>
              <a:t> av anbefalinger for pårørendesamarbeid ved alvorlige psykiske lidelser.</a:t>
            </a:r>
            <a:r>
              <a:rPr lang="nb-NO" noProof="0">
                <a:cs typeface="Calibri"/>
              </a:rPr>
              <a:t> BISP spinn-</a:t>
            </a:r>
            <a:r>
              <a:rPr lang="nb-NO" noProof="0" err="1">
                <a:cs typeface="Calibri"/>
              </a:rPr>
              <a:t>off</a:t>
            </a:r>
            <a:r>
              <a:rPr lang="nb-NO" noProof="0">
                <a:cs typeface="Calibri"/>
              </a:rPr>
              <a:t> av BPS (kommer i kjølvannet av BP).</a:t>
            </a: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nb-NO" sz="1200" b="0" i="0" kern="1200" baseline="0">
              <a:solidFill>
                <a:schemeClr val="tx1"/>
              </a:solidFill>
              <a:effectLst/>
              <a:latin typeface="+mn-lt"/>
              <a:ea typeface="+mn-ea"/>
              <a:cs typeface="+mn-cs"/>
            </a:endParaRPr>
          </a:p>
          <a:p>
            <a:r>
              <a:rPr lang="nb-NO"/>
              <a:t>Barn som pårørende er en spesielt sårbar gruppe pårørende og blir ikke godt nok ivaretatt av helseforetakene. </a:t>
            </a:r>
            <a:endParaRPr lang="nb-NO" sz="1200" b="0" i="0" kern="1200" baseline="0">
              <a:solidFill>
                <a:schemeClr val="tx1"/>
              </a:solidFill>
              <a:effectLst/>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lang="nb-NO" sz="1200" b="0" i="0" kern="1200" baseline="0">
              <a:solidFill>
                <a:schemeClr val="tx1"/>
              </a:solidFill>
              <a:effectLst/>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nb-NO"/>
              <a:t>Store variasjoner på kvalitet/systematikk i pårørendesamarbeid – </a:t>
            </a:r>
            <a:r>
              <a:rPr lang="nb-NO" b="1" err="1"/>
              <a:t>ildsjelsjobbing</a:t>
            </a:r>
            <a:r>
              <a:rPr lang="nb-NO"/>
              <a:t>.</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nb-NO"/>
              <a:t>Helsepersonell opplever utrygghet i møte med pårørende på grunn av</a:t>
            </a:r>
            <a:r>
              <a:rPr lang="nb-NO" b="1"/>
              <a:t> taushetsplikten </a:t>
            </a:r>
            <a:r>
              <a:rPr lang="nb-NO"/>
              <a:t>- </a:t>
            </a:r>
            <a:r>
              <a:rPr lang="nb-NO" sz="1200" b="0" i="0" kern="1200">
                <a:solidFill>
                  <a:schemeClr val="tx1"/>
                </a:solidFill>
                <a:effectLst/>
                <a:latin typeface="+mn-lt"/>
                <a:ea typeface="+mn-ea"/>
                <a:cs typeface="+mn-cs"/>
              </a:rPr>
              <a:t>taushetsplikten skal ikke bli en barriere selv om pas. sier nei</a:t>
            </a:r>
            <a:r>
              <a:rPr lang="nb-NO" sz="1200" b="0" i="0" kern="1200" baseline="0">
                <a:solidFill>
                  <a:schemeClr val="tx1"/>
                </a:solidFill>
                <a:effectLst/>
                <a:latin typeface="+mn-lt"/>
                <a:ea typeface="+mn-ea"/>
                <a:cs typeface="+mn-cs"/>
              </a:rPr>
              <a:t> til deling av info.</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lang="nb-NO"/>
              <a:t>Helsepersonell mangler kunnskap og verktøy for hvordan de konkret kan gå frem for å involvere pårørende.</a:t>
            </a:r>
          </a:p>
          <a:p>
            <a:r>
              <a:rPr lang="nb-NO"/>
              <a:t>Pårørendesamarbeid sikrer ivaretakelse av pårørende som ofte står i krevende omsorgsroller.</a:t>
            </a:r>
          </a:p>
          <a:p>
            <a:r>
              <a:rPr lang="nb-NO"/>
              <a:t>Mange pårørende opplever ikke at de blir godt nok sett, hørt og ivaretatt av helseforetakene </a:t>
            </a:r>
          </a:p>
          <a:p>
            <a:pPr marL="0" indent="0">
              <a:lnSpc>
                <a:spcPct val="90000"/>
              </a:lnSpc>
              <a:spcBef>
                <a:spcPts val="1000"/>
              </a:spcBef>
              <a:buFont typeface="Arial"/>
              <a:buNone/>
            </a:pPr>
            <a:endParaRPr lang="en-US"/>
          </a:p>
        </p:txBody>
      </p:sp>
      <p:sp>
        <p:nvSpPr>
          <p:cNvPr id="4" name="Slide Number Placeholder 3"/>
          <p:cNvSpPr>
            <a:spLocks noGrp="1"/>
          </p:cNvSpPr>
          <p:nvPr>
            <p:ph type="sldNum" sz="quarter" idx="5"/>
          </p:nvPr>
        </p:nvSpPr>
        <p:spPr/>
        <p:txBody>
          <a:bodyPr/>
          <a:lstStyle/>
          <a:p>
            <a:fld id="{699DABBC-C724-472E-80FF-C222E8EE1D1A}" type="slidenum">
              <a:rPr lang="nb-NO" smtClean="0"/>
              <a:t>4</a:t>
            </a:fld>
            <a:endParaRPr lang="nb-NO"/>
          </a:p>
        </p:txBody>
      </p:sp>
    </p:spTree>
    <p:extLst>
      <p:ext uri="{BB962C8B-B14F-4D97-AF65-F5344CB8AC3E}">
        <p14:creationId xmlns:p14="http://schemas.microsoft.com/office/powerpoint/2010/main" val="2634701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nb-NO" sz="1200"/>
              <a:t>Forankring:</a:t>
            </a:r>
            <a:r>
              <a:rPr lang="nb-NO" sz="1200" baseline="0"/>
              <a:t> l</a:t>
            </a:r>
            <a:r>
              <a:rPr lang="nb-NO" sz="1200"/>
              <a:t>ovverk, anbefaling,</a:t>
            </a:r>
            <a:r>
              <a:rPr lang="nb-NO" sz="1200" baseline="0"/>
              <a:t> god praksis osv.</a:t>
            </a:r>
          </a:p>
          <a:p>
            <a:pPr lvl="0"/>
            <a:endParaRPr lang="nb-NO" sz="1200" baseline="0"/>
          </a:p>
          <a:p>
            <a:pPr lvl="0"/>
            <a:endParaRPr lang="en-US">
              <a:cs typeface="Calibri"/>
            </a:endParaRPr>
          </a:p>
        </p:txBody>
      </p:sp>
      <p:sp>
        <p:nvSpPr>
          <p:cNvPr id="4" name="Slide Number Placeholder 3"/>
          <p:cNvSpPr>
            <a:spLocks noGrp="1"/>
          </p:cNvSpPr>
          <p:nvPr>
            <p:ph type="sldNum" sz="quarter" idx="5"/>
          </p:nvPr>
        </p:nvSpPr>
        <p:spPr/>
        <p:txBody>
          <a:bodyPr/>
          <a:lstStyle/>
          <a:p>
            <a:fld id="{699DABBC-C724-472E-80FF-C222E8EE1D1A}" type="slidenum">
              <a:rPr lang="nb-NO" smtClean="0"/>
              <a:t>5</a:t>
            </a:fld>
            <a:endParaRPr lang="nb-NO"/>
          </a:p>
        </p:txBody>
      </p:sp>
    </p:spTree>
    <p:extLst>
      <p:ext uri="{BB962C8B-B14F-4D97-AF65-F5344CB8AC3E}">
        <p14:creationId xmlns:p14="http://schemas.microsoft.com/office/powerpoint/2010/main" val="3397037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baseline="0">
                <a:solidFill>
                  <a:schemeClr val="tx1">
                    <a:lumMod val="75000"/>
                    <a:lumOff val="25000"/>
                  </a:schemeClr>
                </a:solidFill>
              </a:rPr>
              <a:t>Helse- og omsorgstjenesten skal ha systemer og rutiner som legger til rette for informasjon og dialog med pårørende. </a:t>
            </a:r>
            <a:r>
              <a:rPr lang="nb-NO" sz="1200" baseline="0"/>
              <a:t>Dette gjelder enten pårørende har rollen som informasjonskilde, representant for pasienten, omsorgsgiver eller støtte for pasienten. </a:t>
            </a:r>
            <a:endParaRPr lang="en-US" sz="1200"/>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99DABBC-C724-472E-80FF-C222E8EE1D1A}" type="slidenum">
              <a:rPr lang="nb-NO" smtClean="0"/>
              <a:t>6</a:t>
            </a:fld>
            <a:endParaRPr lang="nb-NO"/>
          </a:p>
        </p:txBody>
      </p:sp>
    </p:spTree>
    <p:extLst>
      <p:ext uri="{BB962C8B-B14F-4D97-AF65-F5344CB8AC3E}">
        <p14:creationId xmlns:p14="http://schemas.microsoft.com/office/powerpoint/2010/main" val="2913419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Læringsprogrammet</a:t>
            </a:r>
            <a:r>
              <a:rPr lang="nb-NO" baseline="0" dirty="0"/>
              <a:t> v</a:t>
            </a:r>
            <a:r>
              <a:rPr lang="nb-NO" dirty="0"/>
              <a:t>iser hvordan man kan informere og</a:t>
            </a:r>
            <a:r>
              <a:rPr lang="nb-NO" baseline="0" dirty="0"/>
              <a:t> motivere pasient og pårørende til et samarbeid, men også hvordan man kan implementere basissamtalene.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Gjennom BISP-prosjektet</a:t>
            </a:r>
            <a:r>
              <a:rPr lang="nb-NO" baseline="0" dirty="0"/>
              <a:t> har </a:t>
            </a:r>
            <a:r>
              <a:rPr lang="nb-NO" dirty="0"/>
              <a:t>vi har utviklet en samtaleguide for å møte utfordringene</a:t>
            </a:r>
            <a:r>
              <a:rPr lang="nb-NO" baseline="0" dirty="0"/>
              <a:t> med bl.a. å komme i gang med pårørendesamarbeid.</a:t>
            </a:r>
            <a:endParaRPr lang="nb-NO"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kern="1200" dirty="0">
                <a:solidFill>
                  <a:schemeClr val="tx1"/>
                </a:solidFill>
                <a:effectLst/>
                <a:latin typeface="+mn-lt"/>
                <a:ea typeface="+mn-ea"/>
                <a:cs typeface="+mn-cs"/>
              </a:rPr>
              <a:t>Samtaleguiden er bygget på Nasjonal veileder for pårørende i helse- og omsorgstjenesten som beskriver pårørendes rettigheter og helse- og omsorgstjenestens plikter.</a:t>
            </a:r>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Samtaleguiden er tredelt og består av tre basissamtaler – guiden er en mal for basissamtalene.</a:t>
            </a:r>
            <a:endParaRPr lang="nb-NO" dirty="0"/>
          </a:p>
          <a:p>
            <a:endParaRPr lang="nb-NO" dirty="0"/>
          </a:p>
          <a:p>
            <a:r>
              <a:rPr lang="nb-NO" b="1" dirty="0"/>
              <a:t>Vise hovedsiden boksene og inn på «Til deg»</a:t>
            </a:r>
          </a:p>
          <a:p>
            <a:r>
              <a:rPr lang="nb-NO" b="1" dirty="0"/>
              <a:t>Vise samtaleguiden og velge en film – basissamtale pas., film 1</a:t>
            </a:r>
          </a:p>
          <a:p>
            <a:r>
              <a:rPr lang="nb-NO" b="1" dirty="0"/>
              <a:t>Deretter nedtrekkmeny og «Taushetsplikt og hva so kan deles…»</a:t>
            </a:r>
          </a:p>
          <a:p>
            <a:endParaRPr lang="nb-NO" dirty="0"/>
          </a:p>
          <a:p>
            <a:r>
              <a:rPr lang="nb-NO" dirty="0"/>
              <a:t>Forskning i BPS viser at det å komme i gang med pårørendearbeid er viktig og at det er noen utfordringer som er veldig vanlige i denne igangsettingen av pårørendesamarbeid. Vise til Kristianes studie. </a:t>
            </a:r>
          </a:p>
          <a:p>
            <a:r>
              <a:rPr lang="nb-NO" dirty="0"/>
              <a:t>Rosinen i puddingen i BISP er vi har utviklet en samtaleguide for å møte disse utfordringene. </a:t>
            </a:r>
          </a:p>
          <a:p>
            <a:r>
              <a:rPr lang="nb-NO" dirty="0"/>
              <a:t>hva samtaleguiden hjelper til med: Overkomme taushetsplikt som barriere, samt m pårørende om deres opplevelser. Trekke pårørende inn i mestringsplanen- bør sies på en motiverende måte!</a:t>
            </a:r>
          </a:p>
          <a:p>
            <a:r>
              <a:rPr lang="nb-NO" dirty="0"/>
              <a:t> </a:t>
            </a:r>
          </a:p>
          <a:p>
            <a:r>
              <a:rPr lang="nb-NO" dirty="0"/>
              <a:t>Overordnet mål med dette er å motivere de ansatte og få de til å bli nysgjerrige på pårørendesamarbeid</a:t>
            </a:r>
          </a:p>
          <a:p>
            <a:endParaRPr lang="nb-NO" b="1" dirty="0"/>
          </a:p>
        </p:txBody>
      </p:sp>
      <p:sp>
        <p:nvSpPr>
          <p:cNvPr id="4" name="Plassholder for lysbildenummer 3"/>
          <p:cNvSpPr>
            <a:spLocks noGrp="1"/>
          </p:cNvSpPr>
          <p:nvPr>
            <p:ph type="sldNum" sz="quarter" idx="10"/>
          </p:nvPr>
        </p:nvSpPr>
        <p:spPr/>
        <p:txBody>
          <a:bodyPr/>
          <a:lstStyle/>
          <a:p>
            <a:fld id="{699DABBC-C724-472E-80FF-C222E8EE1D1A}" type="slidenum">
              <a:rPr lang="nb-NO" smtClean="0"/>
              <a:t>7</a:t>
            </a:fld>
            <a:endParaRPr lang="nb-NO"/>
          </a:p>
        </p:txBody>
      </p:sp>
    </p:spTree>
    <p:extLst>
      <p:ext uri="{BB962C8B-B14F-4D97-AF65-F5344CB8AC3E}">
        <p14:creationId xmlns:p14="http://schemas.microsoft.com/office/powerpoint/2010/main" val="2576947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Kompetanseplan i kompetanseportalen </a:t>
            </a:r>
            <a:r>
              <a:rPr lang="nb-NO" sz="1200">
                <a:solidFill>
                  <a:srgbClr val="252525"/>
                </a:solidFill>
                <a:ea typeface="+mn-lt"/>
                <a:cs typeface="+mn-lt"/>
              </a:rPr>
              <a:t>med opplæringskrav og sjekkpunkter tilpasset</a:t>
            </a:r>
            <a:r>
              <a:rPr lang="nb-NO" sz="1200" baseline="0">
                <a:solidFill>
                  <a:srgbClr val="252525"/>
                </a:solidFill>
                <a:ea typeface="+mn-lt"/>
                <a:cs typeface="+mn-lt"/>
              </a:rPr>
              <a:t> </a:t>
            </a:r>
            <a:r>
              <a:rPr lang="nb-NO" sz="1200">
                <a:solidFill>
                  <a:srgbClr val="252525"/>
                </a:solidFill>
                <a:ea typeface="+mn-lt"/>
                <a:cs typeface="+mn-lt"/>
              </a:rPr>
              <a:t>ansatte.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a:solidFill>
                  <a:srgbClr val="252525"/>
                </a:solidFill>
                <a:ea typeface="+mn-lt"/>
                <a:cs typeface="+mn-lt"/>
              </a:rPr>
              <a:t>Gir</a:t>
            </a:r>
            <a:r>
              <a:rPr lang="nb-NO" sz="1200" baseline="0">
                <a:solidFill>
                  <a:srgbClr val="252525"/>
                </a:solidFill>
                <a:ea typeface="+mn-lt"/>
                <a:cs typeface="+mn-lt"/>
              </a:rPr>
              <a:t> en</a:t>
            </a:r>
            <a:r>
              <a:rPr lang="nb-NO" sz="1200">
                <a:solidFill>
                  <a:srgbClr val="252525"/>
                </a:solidFill>
                <a:ea typeface="+mn-lt"/>
                <a:cs typeface="+mn-lt"/>
              </a:rPr>
              <a:t> oversikt over egen kompetanse og kompetanseutvikling, samt hvilken kompetanse som kreves for den enkeltes funksjon.</a:t>
            </a:r>
            <a:br>
              <a:rPr lang="nb-NO" sz="1200">
                <a:ea typeface="+mn-lt"/>
                <a:cs typeface="+mn-lt"/>
              </a:rPr>
            </a:br>
            <a:endParaRPr lang="nb-NO" sz="1200">
              <a:solidFill>
                <a:srgbClr val="252525"/>
              </a:solidFill>
              <a:ea typeface="+mn-lt"/>
              <a:cs typeface="+mn-lt"/>
            </a:endParaRPr>
          </a:p>
          <a:p>
            <a:endParaRPr lang="nb-NO"/>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80E005-FC52-4A65-847B-0772F6F4AB0D}"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287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7B1F5-FF02-FA5B-D5CF-1676F098B8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00CA9F-366A-E4A5-F6D4-B8397962D6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6F51D2-D211-3CC4-EBBC-564D7148BDCC}"/>
              </a:ext>
            </a:extLst>
          </p:cNvPr>
          <p:cNvSpPr>
            <a:spLocks noGrp="1"/>
          </p:cNvSpPr>
          <p:nvPr>
            <p:ph type="body" idx="1"/>
          </p:nvPr>
        </p:nvSpPr>
        <p:spPr/>
        <p:txBody>
          <a:bodyPr/>
          <a:lstStyle/>
          <a:p>
            <a:r>
              <a:rPr lang="nb-NO" noProof="0">
                <a:ea typeface="Calibri"/>
                <a:cs typeface="Calibri"/>
              </a:rPr>
              <a:t>E-læring</a:t>
            </a:r>
            <a:r>
              <a:rPr lang="en-US">
                <a:ea typeface="Calibri"/>
                <a:cs typeface="Calibri"/>
              </a:rPr>
              <a:t> tar ca</a:t>
            </a:r>
            <a:r>
              <a:rPr lang="en-US" baseline="0">
                <a:ea typeface="Calibri"/>
                <a:cs typeface="Calibri"/>
              </a:rPr>
              <a:t> 20-25 min.</a:t>
            </a:r>
          </a:p>
          <a:p>
            <a:endParaRPr lang="en-US">
              <a:ea typeface="Calibri"/>
              <a:cs typeface="Calibri"/>
            </a:endParaRPr>
          </a:p>
          <a:p>
            <a:r>
              <a:rPr lang="nb-NO" sz="1200" kern="1200">
                <a:solidFill>
                  <a:schemeClr val="tx1"/>
                </a:solidFill>
                <a:effectLst/>
                <a:latin typeface="+mn-lt"/>
                <a:ea typeface="+mn-ea"/>
                <a:cs typeface="+mn-cs"/>
              </a:rPr>
              <a:t>I kurset blir du kjent med en samtaleguide for hvordan du kan komme i gang med pårørendesamarbeid.</a:t>
            </a:r>
            <a:endParaRPr lang="nb-NO" noProof="0">
              <a:ea typeface="Calibri"/>
              <a:cs typeface="Calibri"/>
            </a:endParaRPr>
          </a:p>
          <a:p>
            <a:r>
              <a:rPr lang="en-US">
                <a:ea typeface="Calibri"/>
                <a:cs typeface="Calibri"/>
              </a:rPr>
              <a:t>Ligger i </a:t>
            </a:r>
            <a:r>
              <a:rPr lang="nb-NO" noProof="0">
                <a:ea typeface="Calibri"/>
                <a:cs typeface="Calibri"/>
              </a:rPr>
              <a:t>læringsportalen</a:t>
            </a:r>
            <a:r>
              <a:rPr lang="nb-NO" baseline="0" noProof="0">
                <a:ea typeface="Calibri"/>
                <a:cs typeface="Calibri"/>
              </a:rPr>
              <a:t> – søk på pårørendesamarbeid</a:t>
            </a:r>
          </a:p>
          <a:p>
            <a:r>
              <a:rPr lang="en-US" baseline="0">
                <a:ea typeface="Calibri"/>
                <a:cs typeface="Calibri"/>
              </a:rPr>
              <a:t>Alle </a:t>
            </a:r>
            <a:r>
              <a:rPr lang="nb-NO" baseline="0" noProof="0">
                <a:ea typeface="Calibri"/>
                <a:cs typeface="Calibri"/>
              </a:rPr>
              <a:t>må gjennom E-læringskurset som en del av opplæringen</a:t>
            </a:r>
            <a:r>
              <a:rPr lang="en-US" baseline="0">
                <a:ea typeface="Calibri"/>
                <a:cs typeface="Calibri"/>
              </a:rPr>
              <a:t>.</a:t>
            </a:r>
            <a:endParaRPr lang="en-US">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9EF87E1D-9057-EDB9-9429-0339057D5893}"/>
              </a:ext>
            </a:extLst>
          </p:cNvPr>
          <p:cNvSpPr>
            <a:spLocks noGrp="1"/>
          </p:cNvSpPr>
          <p:nvPr>
            <p:ph type="sldNum" sz="quarter" idx="5"/>
          </p:nvPr>
        </p:nvSpPr>
        <p:spPr/>
        <p:txBody>
          <a:bodyPr/>
          <a:lstStyle/>
          <a:p>
            <a:fld id="{699DABBC-C724-472E-80FF-C222E8EE1D1A}" type="slidenum">
              <a:rPr lang="nb-NO" smtClean="0"/>
              <a:t>9</a:t>
            </a:fld>
            <a:endParaRPr lang="nb-NO"/>
          </a:p>
        </p:txBody>
      </p:sp>
    </p:spTree>
    <p:extLst>
      <p:ext uri="{BB962C8B-B14F-4D97-AF65-F5344CB8AC3E}">
        <p14:creationId xmlns:p14="http://schemas.microsoft.com/office/powerpoint/2010/main" val="751247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31B4BD11-A354-420C-8E34-1E342B4D7385}" type="datetimeFigureOut">
              <a:rPr lang="nb-NO" smtClean="0"/>
              <a:t>26.01.2026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D176693-5B72-47D0-84AD-E8533DF4C190}" type="slidenum">
              <a:rPr lang="nb-NO" smtClean="0"/>
              <a:t>‹#›</a:t>
            </a:fld>
            <a:endParaRPr lang="nb-NO"/>
          </a:p>
        </p:txBody>
      </p:sp>
    </p:spTree>
    <p:extLst>
      <p:ext uri="{BB962C8B-B14F-4D97-AF65-F5344CB8AC3E}">
        <p14:creationId xmlns:p14="http://schemas.microsoft.com/office/powerpoint/2010/main" val="3972709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31B4BD11-A354-420C-8E34-1E342B4D7385}" type="datetimeFigureOut">
              <a:rPr lang="nb-NO" smtClean="0"/>
              <a:t>26.01.2026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D176693-5B72-47D0-84AD-E8533DF4C190}" type="slidenum">
              <a:rPr lang="nb-NO" smtClean="0"/>
              <a:t>‹#›</a:t>
            </a:fld>
            <a:endParaRPr lang="nb-NO"/>
          </a:p>
        </p:txBody>
      </p:sp>
    </p:spTree>
    <p:extLst>
      <p:ext uri="{BB962C8B-B14F-4D97-AF65-F5344CB8AC3E}">
        <p14:creationId xmlns:p14="http://schemas.microsoft.com/office/powerpoint/2010/main" val="991474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31B4BD11-A354-420C-8E34-1E342B4D7385}" type="datetimeFigureOut">
              <a:rPr lang="nb-NO" smtClean="0"/>
              <a:t>26.01.2026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D176693-5B72-47D0-84AD-E8533DF4C190}" type="slidenum">
              <a:rPr lang="nb-NO" smtClean="0"/>
              <a:t>‹#›</a:t>
            </a:fld>
            <a:endParaRPr lang="nb-NO"/>
          </a:p>
        </p:txBody>
      </p:sp>
    </p:spTree>
    <p:extLst>
      <p:ext uri="{BB962C8B-B14F-4D97-AF65-F5344CB8AC3E}">
        <p14:creationId xmlns:p14="http://schemas.microsoft.com/office/powerpoint/2010/main" val="3975285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7" name="Plassholder for tekst 4"/>
          <p:cNvSpPr>
            <a:spLocks noGrp="1"/>
          </p:cNvSpPr>
          <p:nvPr>
            <p:ph type="body" sz="quarter" idx="15" hasCustomPrompt="1"/>
          </p:nvPr>
        </p:nvSpPr>
        <p:spPr>
          <a:xfrm>
            <a:off x="449104" y="6443506"/>
            <a:ext cx="8952071" cy="281143"/>
          </a:xfrm>
          <a:prstGeom prst="rect">
            <a:avLst/>
          </a:prstGeom>
        </p:spPr>
        <p:txBody>
          <a:bodyPr/>
          <a:lstStyle>
            <a:lvl1pPr marL="0" indent="0">
              <a:buNone/>
              <a:defRPr sz="1400">
                <a:solidFill>
                  <a:schemeClr val="bg1"/>
                </a:solidFill>
              </a:defRPr>
            </a:lvl1pPr>
          </a:lstStyle>
          <a:p>
            <a:pPr lvl="0"/>
            <a:r>
              <a:rPr lang="nb-NO"/>
              <a:t>Klikk her for å legge til klinikk/seksjon</a:t>
            </a:r>
          </a:p>
        </p:txBody>
      </p:sp>
      <p:sp>
        <p:nvSpPr>
          <p:cNvPr id="5" name="Undertittel 2"/>
          <p:cNvSpPr>
            <a:spLocks noGrp="1"/>
          </p:cNvSpPr>
          <p:nvPr>
            <p:ph type="subTitle" idx="1" hasCustomPrompt="1"/>
          </p:nvPr>
        </p:nvSpPr>
        <p:spPr>
          <a:xfrm>
            <a:off x="684267" y="2405582"/>
            <a:ext cx="4832213" cy="360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Klikk for å legge til støttetittel</a:t>
            </a:r>
          </a:p>
          <a:p>
            <a:endParaRPr lang="nb-NO"/>
          </a:p>
        </p:txBody>
      </p:sp>
      <p:sp>
        <p:nvSpPr>
          <p:cNvPr id="6" name="Tittel 1"/>
          <p:cNvSpPr>
            <a:spLocks noGrp="1"/>
          </p:cNvSpPr>
          <p:nvPr>
            <p:ph type="ctrTitle"/>
          </p:nvPr>
        </p:nvSpPr>
        <p:spPr>
          <a:xfrm>
            <a:off x="684268" y="2973666"/>
            <a:ext cx="4832212" cy="1165197"/>
          </a:xfrm>
          <a:prstGeom prst="rect">
            <a:avLst/>
          </a:prstGeom>
        </p:spPr>
        <p:txBody>
          <a:bodyPr/>
          <a:lstStyle>
            <a:lvl1pPr>
              <a:defRPr b="1">
                <a:latin typeface="+mn-lt"/>
              </a:defRPr>
            </a:lvl1pPr>
          </a:lstStyle>
          <a:p>
            <a:r>
              <a:rPr lang="nb-NO"/>
              <a:t>Klikk for å redigere tittelstil</a:t>
            </a:r>
          </a:p>
        </p:txBody>
      </p:sp>
      <p:pic>
        <p:nvPicPr>
          <p:cNvPr id="8" name="Bild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4520" t="10304" r="5072" b="13886"/>
          <a:stretch/>
        </p:blipFill>
        <p:spPr>
          <a:xfrm>
            <a:off x="5606716" y="2104013"/>
            <a:ext cx="6489902" cy="2731167"/>
          </a:xfrm>
          <a:prstGeom prst="rect">
            <a:avLst/>
          </a:prstGeom>
        </p:spPr>
      </p:pic>
      <p:sp>
        <p:nvSpPr>
          <p:cNvPr id="9" name="Plassholder for innhold 2"/>
          <p:cNvSpPr>
            <a:spLocks noGrp="1"/>
          </p:cNvSpPr>
          <p:nvPr>
            <p:ph idx="14" hasCustomPrompt="1"/>
          </p:nvPr>
        </p:nvSpPr>
        <p:spPr>
          <a:xfrm>
            <a:off x="684266" y="4277227"/>
            <a:ext cx="4832213" cy="354932"/>
          </a:xfrm>
          <a:prstGeom prst="rect">
            <a:avLst/>
          </a:prstGeom>
        </p:spPr>
        <p:txBody>
          <a:bodyPr/>
          <a:lstStyle>
            <a:lvl1pPr marL="0" indent="0">
              <a:buFont typeface="Arial" panose="020B0604020202020204" pitchFamily="34" charset="0"/>
              <a:buNone/>
              <a:defRPr sz="2000" b="0" baseline="0">
                <a:solidFill>
                  <a:schemeClr val="tx1"/>
                </a:solidFill>
              </a:defRPr>
            </a:lvl1pPr>
            <a:lvl2pPr marL="457200" indent="0">
              <a:buNone/>
              <a:defRPr sz="1800" b="0">
                <a:solidFill>
                  <a:srgbClr val="000000"/>
                </a:solidFill>
              </a:defRPr>
            </a:lvl2pPr>
            <a:lvl3pPr marL="914400" indent="0">
              <a:buNone/>
              <a:defRPr sz="1600" b="0">
                <a:solidFill>
                  <a:srgbClr val="000000"/>
                </a:solidFill>
              </a:defRPr>
            </a:lvl3pPr>
            <a:lvl4pPr marL="1371600" indent="0">
              <a:buNone/>
              <a:defRPr sz="1400" b="0">
                <a:solidFill>
                  <a:srgbClr val="000000"/>
                </a:solidFill>
              </a:defRPr>
            </a:lvl4pPr>
            <a:lvl5pPr>
              <a:defRPr sz="1100">
                <a:solidFill>
                  <a:srgbClr val="000000"/>
                </a:solidFill>
              </a:defRPr>
            </a:lvl5pPr>
          </a:lstStyle>
          <a:p>
            <a:pPr lvl="0"/>
            <a:r>
              <a:rPr lang="nb-NO"/>
              <a:t>Legg til navn og dato</a:t>
            </a:r>
          </a:p>
        </p:txBody>
      </p:sp>
    </p:spTree>
    <p:extLst>
      <p:ext uri="{BB962C8B-B14F-4D97-AF65-F5344CB8AC3E}">
        <p14:creationId xmlns:p14="http://schemas.microsoft.com/office/powerpoint/2010/main" val="2095956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437072" y="756308"/>
            <a:ext cx="11363864" cy="434818"/>
          </a:xfrm>
          <a:prstGeom prst="rect">
            <a:avLst/>
          </a:prstGeom>
        </p:spPr>
        <p:txBody>
          <a:bodyPr vert="horz" lIns="91440" tIns="45720" rIns="91440" bIns="45720" rtlCol="0" anchor="ctr">
            <a:normAutofit/>
          </a:bodyPr>
          <a:lstStyle>
            <a:lvl1pPr>
              <a:defRPr sz="3000" b="1">
                <a:solidFill>
                  <a:schemeClr val="tx1"/>
                </a:solidFill>
                <a:latin typeface="+mn-lt"/>
              </a:defRPr>
            </a:lvl1pPr>
          </a:lstStyle>
          <a:p>
            <a:r>
              <a:rPr lang="nb-NO"/>
              <a:t>Klikk for å redigere tittelstil</a:t>
            </a:r>
          </a:p>
        </p:txBody>
      </p:sp>
      <p:sp>
        <p:nvSpPr>
          <p:cNvPr id="8" name="Undertittel 2"/>
          <p:cNvSpPr>
            <a:spLocks noGrp="1"/>
          </p:cNvSpPr>
          <p:nvPr>
            <p:ph type="subTitle" idx="13" hasCustomPrompt="1"/>
          </p:nvPr>
        </p:nvSpPr>
        <p:spPr>
          <a:xfrm>
            <a:off x="437072" y="396308"/>
            <a:ext cx="6537609" cy="25941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Klikk for å legge til støttetittel</a:t>
            </a:r>
          </a:p>
          <a:p>
            <a:endParaRPr lang="nb-NO"/>
          </a:p>
        </p:txBody>
      </p:sp>
      <p:sp>
        <p:nvSpPr>
          <p:cNvPr id="9" name="Plassholder for innhold 2"/>
          <p:cNvSpPr>
            <a:spLocks noGrp="1"/>
          </p:cNvSpPr>
          <p:nvPr>
            <p:ph idx="14" hasCustomPrompt="1"/>
          </p:nvPr>
        </p:nvSpPr>
        <p:spPr>
          <a:xfrm>
            <a:off x="437072" y="1606216"/>
            <a:ext cx="11363864" cy="4516790"/>
          </a:xfrm>
          <a:prstGeom prst="rect">
            <a:avLst/>
          </a:prstGeom>
        </p:spPr>
        <p:txBody>
          <a:bodyPr/>
          <a:lstStyle>
            <a:lvl1pPr marL="342900" indent="-342900">
              <a:buFont typeface="Arial" panose="020B0604020202020204" pitchFamily="34" charset="0"/>
              <a:buChar char="•"/>
              <a:defRPr sz="2000" baseline="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100">
                <a:solidFill>
                  <a:srgbClr val="000000"/>
                </a:solidFill>
              </a:defRPr>
            </a:lvl5pPr>
          </a:lstStyle>
          <a:p>
            <a:pPr lvl="0"/>
            <a:r>
              <a:rPr lang="nb-NO"/>
              <a:t>Legg til tekst</a:t>
            </a:r>
          </a:p>
          <a:p>
            <a:pPr lvl="1"/>
            <a:r>
              <a:rPr lang="nb-NO"/>
              <a:t>Første nivå punktliste</a:t>
            </a:r>
          </a:p>
          <a:p>
            <a:pPr lvl="2"/>
            <a:r>
              <a:rPr lang="nb-NO"/>
              <a:t>Andre nivå punktliste</a:t>
            </a:r>
          </a:p>
          <a:p>
            <a:pPr lvl="3"/>
            <a:r>
              <a:rPr lang="nb-NO"/>
              <a:t>Tredje nivå punktliste</a:t>
            </a:r>
          </a:p>
        </p:txBody>
      </p:sp>
      <p:sp>
        <p:nvSpPr>
          <p:cNvPr id="6" name="Plassholder for tekst 4"/>
          <p:cNvSpPr>
            <a:spLocks noGrp="1"/>
          </p:cNvSpPr>
          <p:nvPr>
            <p:ph type="body" sz="quarter" idx="15" hasCustomPrompt="1"/>
          </p:nvPr>
        </p:nvSpPr>
        <p:spPr>
          <a:xfrm>
            <a:off x="449104" y="6443506"/>
            <a:ext cx="8952071" cy="281143"/>
          </a:xfrm>
          <a:prstGeom prst="rect">
            <a:avLst/>
          </a:prstGeom>
        </p:spPr>
        <p:txBody>
          <a:bodyPr/>
          <a:lstStyle>
            <a:lvl1pPr marL="0" indent="0">
              <a:buNone/>
              <a:defRPr sz="1400">
                <a:solidFill>
                  <a:schemeClr val="bg1"/>
                </a:solidFill>
              </a:defRPr>
            </a:lvl1pPr>
          </a:lstStyle>
          <a:p>
            <a:pPr lvl="0"/>
            <a:r>
              <a:rPr lang="nb-NO"/>
              <a:t>Klikk her for å legge til klinikk/seksjon</a:t>
            </a:r>
          </a:p>
        </p:txBody>
      </p:sp>
    </p:spTree>
    <p:extLst>
      <p:ext uri="{BB962C8B-B14F-4D97-AF65-F5344CB8AC3E}">
        <p14:creationId xmlns:p14="http://schemas.microsoft.com/office/powerpoint/2010/main" val="2181534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6" name="Plassholder for innhold 2"/>
          <p:cNvSpPr>
            <a:spLocks noGrp="1"/>
          </p:cNvSpPr>
          <p:nvPr>
            <p:ph idx="16" hasCustomPrompt="1"/>
          </p:nvPr>
        </p:nvSpPr>
        <p:spPr>
          <a:xfrm>
            <a:off x="6215314" y="1606216"/>
            <a:ext cx="5585622" cy="4510774"/>
          </a:xfrm>
          <a:prstGeom prst="rect">
            <a:avLst/>
          </a:prstGeom>
        </p:spPr>
        <p:txBody>
          <a:bodyPr/>
          <a:lstStyle>
            <a:lvl1pPr marL="342900" indent="-342900">
              <a:buFont typeface="Arial" panose="020B0604020202020204" pitchFamily="34" charset="0"/>
              <a:buChar char="•"/>
              <a:defRPr sz="2000" b="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100">
                <a:solidFill>
                  <a:srgbClr val="000000"/>
                </a:solidFill>
              </a:defRPr>
            </a:lvl5pPr>
          </a:lstStyle>
          <a:p>
            <a:pPr lvl="0"/>
            <a:r>
              <a:rPr lang="nb-NO"/>
              <a:t>Legg til tekst</a:t>
            </a:r>
          </a:p>
          <a:p>
            <a:pPr lvl="1"/>
            <a:r>
              <a:rPr lang="nb-NO"/>
              <a:t>Første nivå punktliste</a:t>
            </a:r>
          </a:p>
          <a:p>
            <a:pPr lvl="2"/>
            <a:r>
              <a:rPr lang="nb-NO"/>
              <a:t>Andre nivå punktliste</a:t>
            </a:r>
          </a:p>
          <a:p>
            <a:pPr lvl="3"/>
            <a:r>
              <a:rPr lang="nb-NO"/>
              <a:t>Tredje nivå punktliste</a:t>
            </a:r>
          </a:p>
        </p:txBody>
      </p:sp>
      <p:sp>
        <p:nvSpPr>
          <p:cNvPr id="7" name="Plassholder for tittel 1"/>
          <p:cNvSpPr>
            <a:spLocks noGrp="1"/>
          </p:cNvSpPr>
          <p:nvPr>
            <p:ph type="title"/>
          </p:nvPr>
        </p:nvSpPr>
        <p:spPr>
          <a:xfrm>
            <a:off x="437072" y="756308"/>
            <a:ext cx="11363864" cy="434818"/>
          </a:xfrm>
          <a:prstGeom prst="rect">
            <a:avLst/>
          </a:prstGeom>
        </p:spPr>
        <p:txBody>
          <a:bodyPr vert="horz" lIns="91440" tIns="45720" rIns="91440" bIns="45720" rtlCol="0" anchor="ctr">
            <a:normAutofit/>
          </a:bodyPr>
          <a:lstStyle>
            <a:lvl1pPr>
              <a:defRPr sz="3000" b="1">
                <a:solidFill>
                  <a:schemeClr val="tx1"/>
                </a:solidFill>
                <a:latin typeface="+mn-lt"/>
              </a:defRPr>
            </a:lvl1pPr>
          </a:lstStyle>
          <a:p>
            <a:r>
              <a:rPr lang="nb-NO"/>
              <a:t>Klikk for å redigere tittelstil</a:t>
            </a:r>
          </a:p>
        </p:txBody>
      </p:sp>
      <p:sp>
        <p:nvSpPr>
          <p:cNvPr id="9" name="Undertittel 2"/>
          <p:cNvSpPr>
            <a:spLocks noGrp="1"/>
          </p:cNvSpPr>
          <p:nvPr>
            <p:ph type="subTitle" idx="1" hasCustomPrompt="1"/>
          </p:nvPr>
        </p:nvSpPr>
        <p:spPr>
          <a:xfrm>
            <a:off x="437072" y="396308"/>
            <a:ext cx="6537609" cy="259413"/>
          </a:xfrm>
          <a:prstGeom prst="rect">
            <a:avLst/>
          </a:prstGeom>
        </p:spPr>
        <p:txBody>
          <a:bodyPr/>
          <a:lstStyle>
            <a:lvl1pPr marL="0" indent="0">
              <a:buNone/>
              <a:defRPr sz="2000">
                <a:solidFill>
                  <a:schemeClr val="tx2"/>
                </a:solidFill>
              </a:defRPr>
            </a:lvl1pPr>
          </a:lstStyle>
          <a:p>
            <a:r>
              <a:rPr lang="nb-NO"/>
              <a:t>Klikk for å legge til en støttetittel</a:t>
            </a:r>
          </a:p>
        </p:txBody>
      </p:sp>
      <p:sp>
        <p:nvSpPr>
          <p:cNvPr id="10" name="Plassholder for innhold 2"/>
          <p:cNvSpPr>
            <a:spLocks noGrp="1"/>
          </p:cNvSpPr>
          <p:nvPr>
            <p:ph idx="14" hasCustomPrompt="1"/>
          </p:nvPr>
        </p:nvSpPr>
        <p:spPr>
          <a:xfrm>
            <a:off x="437072" y="1606216"/>
            <a:ext cx="5699033" cy="4510774"/>
          </a:xfrm>
          <a:prstGeom prst="rect">
            <a:avLst/>
          </a:prstGeom>
        </p:spPr>
        <p:txBody>
          <a:bodyPr/>
          <a:lstStyle>
            <a:lvl1pPr marL="342900" indent="-342900">
              <a:buFont typeface="Arial" panose="020B0604020202020204" pitchFamily="34" charset="0"/>
              <a:buChar char="•"/>
              <a:defRPr sz="2000" b="0" baseline="0">
                <a:solidFill>
                  <a:srgbClr val="000000"/>
                </a:solidFill>
              </a:defRPr>
            </a:lvl1pPr>
            <a:lvl2pPr>
              <a:defRPr sz="1800" b="0">
                <a:solidFill>
                  <a:srgbClr val="000000"/>
                </a:solidFill>
              </a:defRPr>
            </a:lvl2pPr>
            <a:lvl3pPr>
              <a:defRPr sz="1600" b="0">
                <a:solidFill>
                  <a:srgbClr val="000000"/>
                </a:solidFill>
              </a:defRPr>
            </a:lvl3pPr>
            <a:lvl4pPr>
              <a:defRPr sz="1400" b="0">
                <a:solidFill>
                  <a:srgbClr val="000000"/>
                </a:solidFill>
              </a:defRPr>
            </a:lvl4pPr>
            <a:lvl5pPr>
              <a:defRPr sz="1100">
                <a:solidFill>
                  <a:srgbClr val="000000"/>
                </a:solidFill>
              </a:defRPr>
            </a:lvl5pPr>
          </a:lstStyle>
          <a:p>
            <a:pPr lvl="0"/>
            <a:r>
              <a:rPr lang="nb-NO"/>
              <a:t>Legg til tekst</a:t>
            </a:r>
          </a:p>
          <a:p>
            <a:pPr lvl="1"/>
            <a:r>
              <a:rPr lang="nb-NO"/>
              <a:t>Første nivå punktliste</a:t>
            </a:r>
          </a:p>
          <a:p>
            <a:pPr lvl="2"/>
            <a:r>
              <a:rPr lang="nb-NO"/>
              <a:t>Andre nivå punktliste</a:t>
            </a:r>
          </a:p>
          <a:p>
            <a:pPr lvl="3"/>
            <a:r>
              <a:rPr lang="nb-NO"/>
              <a:t>Tredje nivå punktliste</a:t>
            </a:r>
          </a:p>
        </p:txBody>
      </p:sp>
      <p:sp>
        <p:nvSpPr>
          <p:cNvPr id="11" name="Plassholder for tekst 4"/>
          <p:cNvSpPr>
            <a:spLocks noGrp="1"/>
          </p:cNvSpPr>
          <p:nvPr>
            <p:ph type="body" sz="quarter" idx="15" hasCustomPrompt="1"/>
          </p:nvPr>
        </p:nvSpPr>
        <p:spPr>
          <a:xfrm>
            <a:off x="449104" y="6443506"/>
            <a:ext cx="8952071" cy="281143"/>
          </a:xfrm>
          <a:prstGeom prst="rect">
            <a:avLst/>
          </a:prstGeom>
        </p:spPr>
        <p:txBody>
          <a:bodyPr/>
          <a:lstStyle>
            <a:lvl1pPr marL="0" indent="0">
              <a:buNone/>
              <a:defRPr sz="1400">
                <a:solidFill>
                  <a:schemeClr val="bg1"/>
                </a:solidFill>
              </a:defRPr>
            </a:lvl1pPr>
          </a:lstStyle>
          <a:p>
            <a:pPr lvl="0"/>
            <a:r>
              <a:rPr lang="nb-NO"/>
              <a:t>Klikk her for å legge til klinikk/seksjon</a:t>
            </a:r>
          </a:p>
        </p:txBody>
      </p:sp>
    </p:spTree>
    <p:extLst>
      <p:ext uri="{BB962C8B-B14F-4D97-AF65-F5344CB8AC3E}">
        <p14:creationId xmlns:p14="http://schemas.microsoft.com/office/powerpoint/2010/main" val="2166741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DA85AE54-D82D-4793-92E3-6B22A02DCCBF}" type="datetime1">
              <a:rPr lang="nb-NO" smtClean="0"/>
              <a:t>26.01.2026</a:t>
            </a:fld>
            <a:endParaRPr lang="nb-NO"/>
          </a:p>
        </p:txBody>
      </p:sp>
      <p:sp>
        <p:nvSpPr>
          <p:cNvPr id="5" name="Plassholder for bunntekst 4"/>
          <p:cNvSpPr>
            <a:spLocks noGrp="1"/>
          </p:cNvSpPr>
          <p:nvPr>
            <p:ph type="ftr" sz="quarter" idx="11"/>
          </p:nvPr>
        </p:nvSpPr>
        <p:spPr/>
        <p:txBody>
          <a:bodyPr/>
          <a:lstStyle/>
          <a:p>
            <a:r>
              <a:rPr lang="nb-NO"/>
              <a:t>Basissamtaler i systematisk pårørendesamarbeid</a:t>
            </a:r>
          </a:p>
        </p:txBody>
      </p:sp>
      <p:sp>
        <p:nvSpPr>
          <p:cNvPr id="6" name="Plassholder for lysbildenummer 5"/>
          <p:cNvSpPr>
            <a:spLocks noGrp="1"/>
          </p:cNvSpPr>
          <p:nvPr>
            <p:ph type="sldNum" sz="quarter" idx="12"/>
          </p:nvPr>
        </p:nvSpPr>
        <p:spPr/>
        <p:txBody>
          <a:bodyPr/>
          <a:lstStyle/>
          <a:p>
            <a:fld id="{FD176693-5B72-47D0-84AD-E8533DF4C190}" type="slidenum">
              <a:rPr lang="nb-NO" smtClean="0"/>
              <a:t>‹#›</a:t>
            </a:fld>
            <a:endParaRPr lang="nb-NO"/>
          </a:p>
        </p:txBody>
      </p:sp>
    </p:spTree>
    <p:extLst>
      <p:ext uri="{BB962C8B-B14F-4D97-AF65-F5344CB8AC3E}">
        <p14:creationId xmlns:p14="http://schemas.microsoft.com/office/powerpoint/2010/main" val="2413751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9AFB9319-954C-410F-85BE-0C6B766FFE0F}" type="datetime1">
              <a:rPr lang="nb-NO" smtClean="0"/>
              <a:t>26.01.2026</a:t>
            </a:fld>
            <a:endParaRPr lang="nb-NO"/>
          </a:p>
        </p:txBody>
      </p:sp>
      <p:sp>
        <p:nvSpPr>
          <p:cNvPr id="5" name="Plassholder for bunntekst 4"/>
          <p:cNvSpPr>
            <a:spLocks noGrp="1"/>
          </p:cNvSpPr>
          <p:nvPr>
            <p:ph type="ftr" sz="quarter" idx="11"/>
          </p:nvPr>
        </p:nvSpPr>
        <p:spPr/>
        <p:txBody>
          <a:bodyPr/>
          <a:lstStyle/>
          <a:p>
            <a:r>
              <a:rPr lang="nb-NO"/>
              <a:t>Basissamtaler i systematisk pårørendesamarbeid</a:t>
            </a:r>
          </a:p>
        </p:txBody>
      </p:sp>
      <p:sp>
        <p:nvSpPr>
          <p:cNvPr id="6" name="Plassholder for lysbildenummer 5"/>
          <p:cNvSpPr>
            <a:spLocks noGrp="1"/>
          </p:cNvSpPr>
          <p:nvPr>
            <p:ph type="sldNum" sz="quarter" idx="12"/>
          </p:nvPr>
        </p:nvSpPr>
        <p:spPr/>
        <p:txBody>
          <a:bodyPr/>
          <a:lstStyle/>
          <a:p>
            <a:fld id="{FD176693-5B72-47D0-84AD-E8533DF4C190}" type="slidenum">
              <a:rPr lang="nb-NO" smtClean="0"/>
              <a:t>‹#›</a:t>
            </a:fld>
            <a:endParaRPr lang="nb-NO"/>
          </a:p>
        </p:txBody>
      </p:sp>
    </p:spTree>
    <p:extLst>
      <p:ext uri="{BB962C8B-B14F-4D97-AF65-F5344CB8AC3E}">
        <p14:creationId xmlns:p14="http://schemas.microsoft.com/office/powerpoint/2010/main" val="676489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1A249907-CCD5-4A28-A093-03A50ADEF5DC}" type="datetime1">
              <a:rPr lang="nb-NO" smtClean="0"/>
              <a:t>26.01.2026</a:t>
            </a:fld>
            <a:endParaRPr lang="nb-NO"/>
          </a:p>
        </p:txBody>
      </p:sp>
      <p:sp>
        <p:nvSpPr>
          <p:cNvPr id="5" name="Plassholder for bunntekst 4"/>
          <p:cNvSpPr>
            <a:spLocks noGrp="1"/>
          </p:cNvSpPr>
          <p:nvPr>
            <p:ph type="ftr" sz="quarter" idx="11"/>
          </p:nvPr>
        </p:nvSpPr>
        <p:spPr/>
        <p:txBody>
          <a:bodyPr/>
          <a:lstStyle/>
          <a:p>
            <a:r>
              <a:rPr lang="nb-NO"/>
              <a:t>Basissamtaler i systematisk pårørendesamarbeid</a:t>
            </a:r>
          </a:p>
        </p:txBody>
      </p:sp>
      <p:sp>
        <p:nvSpPr>
          <p:cNvPr id="6" name="Plassholder for lysbildenummer 5"/>
          <p:cNvSpPr>
            <a:spLocks noGrp="1"/>
          </p:cNvSpPr>
          <p:nvPr>
            <p:ph type="sldNum" sz="quarter" idx="12"/>
          </p:nvPr>
        </p:nvSpPr>
        <p:spPr/>
        <p:txBody>
          <a:bodyPr/>
          <a:lstStyle/>
          <a:p>
            <a:fld id="{FD176693-5B72-47D0-84AD-E8533DF4C190}" type="slidenum">
              <a:rPr lang="nb-NO" smtClean="0"/>
              <a:t>‹#›</a:t>
            </a:fld>
            <a:endParaRPr lang="nb-NO"/>
          </a:p>
        </p:txBody>
      </p:sp>
    </p:spTree>
    <p:extLst>
      <p:ext uri="{BB962C8B-B14F-4D97-AF65-F5344CB8AC3E}">
        <p14:creationId xmlns:p14="http://schemas.microsoft.com/office/powerpoint/2010/main" val="2622856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B6A51E18-FB97-4A64-A577-BFE19DEE4D6A}" type="datetime1">
              <a:rPr lang="nb-NO" smtClean="0"/>
              <a:t>26.01.2026</a:t>
            </a:fld>
            <a:endParaRPr lang="nb-NO"/>
          </a:p>
        </p:txBody>
      </p:sp>
      <p:sp>
        <p:nvSpPr>
          <p:cNvPr id="6" name="Plassholder for bunntekst 5"/>
          <p:cNvSpPr>
            <a:spLocks noGrp="1"/>
          </p:cNvSpPr>
          <p:nvPr>
            <p:ph type="ftr" sz="quarter" idx="11"/>
          </p:nvPr>
        </p:nvSpPr>
        <p:spPr/>
        <p:txBody>
          <a:bodyPr/>
          <a:lstStyle/>
          <a:p>
            <a:r>
              <a:rPr lang="nb-NO"/>
              <a:t>Basissamtaler i systematisk pårørendesamarbeid</a:t>
            </a:r>
          </a:p>
        </p:txBody>
      </p:sp>
      <p:sp>
        <p:nvSpPr>
          <p:cNvPr id="7" name="Plassholder for lysbildenummer 6"/>
          <p:cNvSpPr>
            <a:spLocks noGrp="1"/>
          </p:cNvSpPr>
          <p:nvPr>
            <p:ph type="sldNum" sz="quarter" idx="12"/>
          </p:nvPr>
        </p:nvSpPr>
        <p:spPr/>
        <p:txBody>
          <a:bodyPr/>
          <a:lstStyle/>
          <a:p>
            <a:fld id="{FD176693-5B72-47D0-84AD-E8533DF4C190}" type="slidenum">
              <a:rPr lang="nb-NO" smtClean="0"/>
              <a:t>‹#›</a:t>
            </a:fld>
            <a:endParaRPr lang="nb-NO"/>
          </a:p>
        </p:txBody>
      </p:sp>
    </p:spTree>
    <p:extLst>
      <p:ext uri="{BB962C8B-B14F-4D97-AF65-F5344CB8AC3E}">
        <p14:creationId xmlns:p14="http://schemas.microsoft.com/office/powerpoint/2010/main" val="2617608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87FADB3E-26BF-4265-B8D2-687CA3DB50B1}" type="datetime1">
              <a:rPr lang="nb-NO" smtClean="0"/>
              <a:t>26.01.2026</a:t>
            </a:fld>
            <a:endParaRPr lang="nb-NO"/>
          </a:p>
        </p:txBody>
      </p:sp>
      <p:sp>
        <p:nvSpPr>
          <p:cNvPr id="8" name="Plassholder for bunntekst 7"/>
          <p:cNvSpPr>
            <a:spLocks noGrp="1"/>
          </p:cNvSpPr>
          <p:nvPr>
            <p:ph type="ftr" sz="quarter" idx="11"/>
          </p:nvPr>
        </p:nvSpPr>
        <p:spPr/>
        <p:txBody>
          <a:bodyPr/>
          <a:lstStyle/>
          <a:p>
            <a:r>
              <a:rPr lang="nb-NO"/>
              <a:t>Basissamtaler i systematisk pårørendesamarbeid</a:t>
            </a:r>
          </a:p>
        </p:txBody>
      </p:sp>
      <p:sp>
        <p:nvSpPr>
          <p:cNvPr id="9" name="Plassholder for lysbildenummer 8"/>
          <p:cNvSpPr>
            <a:spLocks noGrp="1"/>
          </p:cNvSpPr>
          <p:nvPr>
            <p:ph type="sldNum" sz="quarter" idx="12"/>
          </p:nvPr>
        </p:nvSpPr>
        <p:spPr/>
        <p:txBody>
          <a:bodyPr/>
          <a:lstStyle/>
          <a:p>
            <a:fld id="{FD176693-5B72-47D0-84AD-E8533DF4C190}" type="slidenum">
              <a:rPr lang="nb-NO" smtClean="0"/>
              <a:t>‹#›</a:t>
            </a:fld>
            <a:endParaRPr lang="nb-NO"/>
          </a:p>
        </p:txBody>
      </p:sp>
    </p:spTree>
    <p:extLst>
      <p:ext uri="{BB962C8B-B14F-4D97-AF65-F5344CB8AC3E}">
        <p14:creationId xmlns:p14="http://schemas.microsoft.com/office/powerpoint/2010/main" val="1367941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31B4BD11-A354-420C-8E34-1E342B4D7385}" type="datetimeFigureOut">
              <a:rPr lang="nb-NO" smtClean="0"/>
              <a:t>26.01.2026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D176693-5B72-47D0-84AD-E8533DF4C190}" type="slidenum">
              <a:rPr lang="nb-NO" smtClean="0"/>
              <a:t>‹#›</a:t>
            </a:fld>
            <a:endParaRPr lang="nb-NO"/>
          </a:p>
        </p:txBody>
      </p:sp>
    </p:spTree>
    <p:extLst>
      <p:ext uri="{BB962C8B-B14F-4D97-AF65-F5344CB8AC3E}">
        <p14:creationId xmlns:p14="http://schemas.microsoft.com/office/powerpoint/2010/main" val="28725699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B2BEC22C-01F9-47B2-9F7F-880F8622D477}" type="datetime1">
              <a:rPr lang="nb-NO" smtClean="0"/>
              <a:t>26.01.2026</a:t>
            </a:fld>
            <a:endParaRPr lang="nb-NO"/>
          </a:p>
        </p:txBody>
      </p:sp>
      <p:sp>
        <p:nvSpPr>
          <p:cNvPr id="4" name="Plassholder for bunntekst 3"/>
          <p:cNvSpPr>
            <a:spLocks noGrp="1"/>
          </p:cNvSpPr>
          <p:nvPr>
            <p:ph type="ftr" sz="quarter" idx="11"/>
          </p:nvPr>
        </p:nvSpPr>
        <p:spPr/>
        <p:txBody>
          <a:bodyPr/>
          <a:lstStyle/>
          <a:p>
            <a:r>
              <a:rPr lang="nb-NO"/>
              <a:t>Basissamtaler i systematisk pårørendesamarbeid</a:t>
            </a:r>
          </a:p>
        </p:txBody>
      </p:sp>
      <p:sp>
        <p:nvSpPr>
          <p:cNvPr id="5" name="Plassholder for lysbildenummer 4"/>
          <p:cNvSpPr>
            <a:spLocks noGrp="1"/>
          </p:cNvSpPr>
          <p:nvPr>
            <p:ph type="sldNum" sz="quarter" idx="12"/>
          </p:nvPr>
        </p:nvSpPr>
        <p:spPr/>
        <p:txBody>
          <a:bodyPr/>
          <a:lstStyle/>
          <a:p>
            <a:fld id="{FD176693-5B72-47D0-84AD-E8533DF4C190}" type="slidenum">
              <a:rPr lang="nb-NO" smtClean="0"/>
              <a:t>‹#›</a:t>
            </a:fld>
            <a:endParaRPr lang="nb-NO"/>
          </a:p>
        </p:txBody>
      </p:sp>
    </p:spTree>
    <p:extLst>
      <p:ext uri="{BB962C8B-B14F-4D97-AF65-F5344CB8AC3E}">
        <p14:creationId xmlns:p14="http://schemas.microsoft.com/office/powerpoint/2010/main" val="19400595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0024E3B5-EE1F-49D3-BFDF-07A305CE59B8}" type="datetime1">
              <a:rPr lang="nb-NO" smtClean="0"/>
              <a:t>26.01.2026</a:t>
            </a:fld>
            <a:endParaRPr lang="nb-NO"/>
          </a:p>
        </p:txBody>
      </p:sp>
      <p:sp>
        <p:nvSpPr>
          <p:cNvPr id="3" name="Plassholder for bunntekst 2"/>
          <p:cNvSpPr>
            <a:spLocks noGrp="1"/>
          </p:cNvSpPr>
          <p:nvPr>
            <p:ph type="ftr" sz="quarter" idx="11"/>
          </p:nvPr>
        </p:nvSpPr>
        <p:spPr/>
        <p:txBody>
          <a:bodyPr/>
          <a:lstStyle/>
          <a:p>
            <a:r>
              <a:rPr lang="nb-NO"/>
              <a:t>Basissamtaler i systematisk pårørendesamarbeid</a:t>
            </a:r>
          </a:p>
        </p:txBody>
      </p:sp>
      <p:sp>
        <p:nvSpPr>
          <p:cNvPr id="4" name="Plassholder for lysbildenummer 3"/>
          <p:cNvSpPr>
            <a:spLocks noGrp="1"/>
          </p:cNvSpPr>
          <p:nvPr>
            <p:ph type="sldNum" sz="quarter" idx="12"/>
          </p:nvPr>
        </p:nvSpPr>
        <p:spPr/>
        <p:txBody>
          <a:bodyPr/>
          <a:lstStyle/>
          <a:p>
            <a:fld id="{FD176693-5B72-47D0-84AD-E8533DF4C190}" type="slidenum">
              <a:rPr lang="nb-NO" smtClean="0"/>
              <a:t>‹#›</a:t>
            </a:fld>
            <a:endParaRPr lang="nb-NO"/>
          </a:p>
        </p:txBody>
      </p:sp>
    </p:spTree>
    <p:extLst>
      <p:ext uri="{BB962C8B-B14F-4D97-AF65-F5344CB8AC3E}">
        <p14:creationId xmlns:p14="http://schemas.microsoft.com/office/powerpoint/2010/main" val="36939551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A90FA28B-41F8-4385-B21B-360113987EB4}" type="datetime1">
              <a:rPr lang="nb-NO" smtClean="0"/>
              <a:t>26.01.2026</a:t>
            </a:fld>
            <a:endParaRPr lang="nb-NO"/>
          </a:p>
        </p:txBody>
      </p:sp>
      <p:sp>
        <p:nvSpPr>
          <p:cNvPr id="6" name="Plassholder for bunntekst 5"/>
          <p:cNvSpPr>
            <a:spLocks noGrp="1"/>
          </p:cNvSpPr>
          <p:nvPr>
            <p:ph type="ftr" sz="quarter" idx="11"/>
          </p:nvPr>
        </p:nvSpPr>
        <p:spPr/>
        <p:txBody>
          <a:bodyPr/>
          <a:lstStyle/>
          <a:p>
            <a:r>
              <a:rPr lang="nb-NO"/>
              <a:t>Basissamtaler i systematisk pårørendesamarbeid</a:t>
            </a:r>
          </a:p>
        </p:txBody>
      </p:sp>
      <p:sp>
        <p:nvSpPr>
          <p:cNvPr id="7" name="Plassholder for lysbildenummer 6"/>
          <p:cNvSpPr>
            <a:spLocks noGrp="1"/>
          </p:cNvSpPr>
          <p:nvPr>
            <p:ph type="sldNum" sz="quarter" idx="12"/>
          </p:nvPr>
        </p:nvSpPr>
        <p:spPr/>
        <p:txBody>
          <a:bodyPr/>
          <a:lstStyle/>
          <a:p>
            <a:fld id="{FD176693-5B72-47D0-84AD-E8533DF4C190}" type="slidenum">
              <a:rPr lang="nb-NO" smtClean="0"/>
              <a:t>‹#›</a:t>
            </a:fld>
            <a:endParaRPr lang="nb-NO"/>
          </a:p>
        </p:txBody>
      </p:sp>
    </p:spTree>
    <p:extLst>
      <p:ext uri="{BB962C8B-B14F-4D97-AF65-F5344CB8AC3E}">
        <p14:creationId xmlns:p14="http://schemas.microsoft.com/office/powerpoint/2010/main" val="38778908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94783653-B480-49B5-A897-BC330AC0D898}" type="datetime1">
              <a:rPr lang="nb-NO" smtClean="0"/>
              <a:t>26.01.2026</a:t>
            </a:fld>
            <a:endParaRPr lang="nb-NO"/>
          </a:p>
        </p:txBody>
      </p:sp>
      <p:sp>
        <p:nvSpPr>
          <p:cNvPr id="6" name="Plassholder for bunntekst 5"/>
          <p:cNvSpPr>
            <a:spLocks noGrp="1"/>
          </p:cNvSpPr>
          <p:nvPr>
            <p:ph type="ftr" sz="quarter" idx="11"/>
          </p:nvPr>
        </p:nvSpPr>
        <p:spPr/>
        <p:txBody>
          <a:bodyPr/>
          <a:lstStyle/>
          <a:p>
            <a:r>
              <a:rPr lang="nb-NO"/>
              <a:t>Basissamtaler i systematisk pårørendesamarbeid</a:t>
            </a:r>
          </a:p>
        </p:txBody>
      </p:sp>
      <p:sp>
        <p:nvSpPr>
          <p:cNvPr id="7" name="Plassholder for lysbildenummer 6"/>
          <p:cNvSpPr>
            <a:spLocks noGrp="1"/>
          </p:cNvSpPr>
          <p:nvPr>
            <p:ph type="sldNum" sz="quarter" idx="12"/>
          </p:nvPr>
        </p:nvSpPr>
        <p:spPr/>
        <p:txBody>
          <a:bodyPr/>
          <a:lstStyle/>
          <a:p>
            <a:fld id="{FD176693-5B72-47D0-84AD-E8533DF4C190}" type="slidenum">
              <a:rPr lang="nb-NO" smtClean="0"/>
              <a:t>‹#›</a:t>
            </a:fld>
            <a:endParaRPr lang="nb-NO"/>
          </a:p>
        </p:txBody>
      </p:sp>
    </p:spTree>
    <p:extLst>
      <p:ext uri="{BB962C8B-B14F-4D97-AF65-F5344CB8AC3E}">
        <p14:creationId xmlns:p14="http://schemas.microsoft.com/office/powerpoint/2010/main" val="15421416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354C4A00-E3FE-4094-91FD-1B1B6FDA6BC9}" type="datetime1">
              <a:rPr lang="nb-NO" smtClean="0"/>
              <a:t>26.01.2026</a:t>
            </a:fld>
            <a:endParaRPr lang="nb-NO"/>
          </a:p>
        </p:txBody>
      </p:sp>
      <p:sp>
        <p:nvSpPr>
          <p:cNvPr id="5" name="Plassholder for bunntekst 4"/>
          <p:cNvSpPr>
            <a:spLocks noGrp="1"/>
          </p:cNvSpPr>
          <p:nvPr>
            <p:ph type="ftr" sz="quarter" idx="11"/>
          </p:nvPr>
        </p:nvSpPr>
        <p:spPr/>
        <p:txBody>
          <a:bodyPr/>
          <a:lstStyle/>
          <a:p>
            <a:r>
              <a:rPr lang="nb-NO"/>
              <a:t>Basissamtaler i systematisk pårørendesamarbeid</a:t>
            </a:r>
          </a:p>
        </p:txBody>
      </p:sp>
      <p:sp>
        <p:nvSpPr>
          <p:cNvPr id="6" name="Plassholder for lysbildenummer 5"/>
          <p:cNvSpPr>
            <a:spLocks noGrp="1"/>
          </p:cNvSpPr>
          <p:nvPr>
            <p:ph type="sldNum" sz="quarter" idx="12"/>
          </p:nvPr>
        </p:nvSpPr>
        <p:spPr/>
        <p:txBody>
          <a:bodyPr/>
          <a:lstStyle/>
          <a:p>
            <a:fld id="{FD176693-5B72-47D0-84AD-E8533DF4C190}" type="slidenum">
              <a:rPr lang="nb-NO" smtClean="0"/>
              <a:t>‹#›</a:t>
            </a:fld>
            <a:endParaRPr lang="nb-NO"/>
          </a:p>
        </p:txBody>
      </p:sp>
    </p:spTree>
    <p:extLst>
      <p:ext uri="{BB962C8B-B14F-4D97-AF65-F5344CB8AC3E}">
        <p14:creationId xmlns:p14="http://schemas.microsoft.com/office/powerpoint/2010/main" val="26721043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E5F09A4C-4420-4B97-B91F-D3D03A303B2E}" type="datetime1">
              <a:rPr lang="nb-NO" smtClean="0"/>
              <a:t>26.01.2026</a:t>
            </a:fld>
            <a:endParaRPr lang="nb-NO"/>
          </a:p>
        </p:txBody>
      </p:sp>
      <p:sp>
        <p:nvSpPr>
          <p:cNvPr id="5" name="Plassholder for bunntekst 4"/>
          <p:cNvSpPr>
            <a:spLocks noGrp="1"/>
          </p:cNvSpPr>
          <p:nvPr>
            <p:ph type="ftr" sz="quarter" idx="11"/>
          </p:nvPr>
        </p:nvSpPr>
        <p:spPr/>
        <p:txBody>
          <a:bodyPr/>
          <a:lstStyle/>
          <a:p>
            <a:r>
              <a:rPr lang="nb-NO"/>
              <a:t>Basissamtaler i systematisk pårørendesamarbeid</a:t>
            </a:r>
          </a:p>
        </p:txBody>
      </p:sp>
      <p:sp>
        <p:nvSpPr>
          <p:cNvPr id="6" name="Plassholder for lysbildenummer 5"/>
          <p:cNvSpPr>
            <a:spLocks noGrp="1"/>
          </p:cNvSpPr>
          <p:nvPr>
            <p:ph type="sldNum" sz="quarter" idx="12"/>
          </p:nvPr>
        </p:nvSpPr>
        <p:spPr/>
        <p:txBody>
          <a:bodyPr/>
          <a:lstStyle/>
          <a:p>
            <a:fld id="{FD176693-5B72-47D0-84AD-E8533DF4C190}" type="slidenum">
              <a:rPr lang="nb-NO" smtClean="0"/>
              <a:t>‹#›</a:t>
            </a:fld>
            <a:endParaRPr lang="nb-NO"/>
          </a:p>
        </p:txBody>
      </p:sp>
    </p:spTree>
    <p:extLst>
      <p:ext uri="{BB962C8B-B14F-4D97-AF65-F5344CB8AC3E}">
        <p14:creationId xmlns:p14="http://schemas.microsoft.com/office/powerpoint/2010/main" val="41016926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o innholdsdeler">
    <p:spTree>
      <p:nvGrpSpPr>
        <p:cNvPr id="1" name=""/>
        <p:cNvGrpSpPr/>
        <p:nvPr/>
      </p:nvGrpSpPr>
      <p:grpSpPr>
        <a:xfrm>
          <a:off x="0" y="0"/>
          <a:ext cx="0" cy="0"/>
          <a:chOff x="0" y="0"/>
          <a:chExt cx="0" cy="0"/>
        </a:xfrm>
      </p:grpSpPr>
      <p:sp>
        <p:nvSpPr>
          <p:cNvPr id="6" name="Plassholder for innhold 2"/>
          <p:cNvSpPr>
            <a:spLocks noGrp="1"/>
          </p:cNvSpPr>
          <p:nvPr>
            <p:ph idx="16" hasCustomPrompt="1"/>
          </p:nvPr>
        </p:nvSpPr>
        <p:spPr>
          <a:xfrm>
            <a:off x="6215314" y="1606216"/>
            <a:ext cx="5585622" cy="4510774"/>
          </a:xfrm>
          <a:prstGeom prst="rect">
            <a:avLst/>
          </a:prstGeom>
        </p:spPr>
        <p:txBody>
          <a:bodyPr/>
          <a:lstStyle>
            <a:lvl1pPr marL="342900" indent="-342900">
              <a:buFont typeface="Arial" panose="020B0604020202020204" pitchFamily="34" charset="0"/>
              <a:buChar char="•"/>
              <a:defRPr sz="2000" b="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100">
                <a:solidFill>
                  <a:srgbClr val="000000"/>
                </a:solidFill>
              </a:defRPr>
            </a:lvl5pPr>
          </a:lstStyle>
          <a:p>
            <a:pPr lvl="0"/>
            <a:r>
              <a:rPr lang="nb-NO"/>
              <a:t>Legg til tekst</a:t>
            </a:r>
          </a:p>
          <a:p>
            <a:pPr lvl="1"/>
            <a:r>
              <a:rPr lang="nb-NO"/>
              <a:t>Første nivå punktliste</a:t>
            </a:r>
          </a:p>
          <a:p>
            <a:pPr lvl="2"/>
            <a:r>
              <a:rPr lang="nb-NO"/>
              <a:t>Andre nivå punktliste</a:t>
            </a:r>
          </a:p>
          <a:p>
            <a:pPr lvl="3"/>
            <a:r>
              <a:rPr lang="nb-NO"/>
              <a:t>Tredje nivå punktliste</a:t>
            </a:r>
          </a:p>
        </p:txBody>
      </p:sp>
      <p:sp>
        <p:nvSpPr>
          <p:cNvPr id="7" name="Plassholder for tittel 1"/>
          <p:cNvSpPr>
            <a:spLocks noGrp="1"/>
          </p:cNvSpPr>
          <p:nvPr>
            <p:ph type="title"/>
          </p:nvPr>
        </p:nvSpPr>
        <p:spPr>
          <a:xfrm>
            <a:off x="437072" y="756308"/>
            <a:ext cx="11363864" cy="434818"/>
          </a:xfrm>
          <a:prstGeom prst="rect">
            <a:avLst/>
          </a:prstGeom>
        </p:spPr>
        <p:txBody>
          <a:bodyPr vert="horz" lIns="91440" tIns="45720" rIns="91440" bIns="45720" rtlCol="0" anchor="ctr">
            <a:normAutofit/>
          </a:bodyPr>
          <a:lstStyle>
            <a:lvl1pPr>
              <a:defRPr sz="3000" b="1">
                <a:solidFill>
                  <a:schemeClr val="tx1"/>
                </a:solidFill>
                <a:latin typeface="+mn-lt"/>
              </a:defRPr>
            </a:lvl1pPr>
          </a:lstStyle>
          <a:p>
            <a:r>
              <a:rPr lang="nb-NO"/>
              <a:t>Klikk for å redigere tittelstil</a:t>
            </a:r>
          </a:p>
        </p:txBody>
      </p:sp>
      <p:sp>
        <p:nvSpPr>
          <p:cNvPr id="9" name="Undertittel 2"/>
          <p:cNvSpPr>
            <a:spLocks noGrp="1"/>
          </p:cNvSpPr>
          <p:nvPr>
            <p:ph type="subTitle" idx="1" hasCustomPrompt="1"/>
          </p:nvPr>
        </p:nvSpPr>
        <p:spPr>
          <a:xfrm>
            <a:off x="437072" y="396308"/>
            <a:ext cx="6537609" cy="259413"/>
          </a:xfrm>
          <a:prstGeom prst="rect">
            <a:avLst/>
          </a:prstGeom>
        </p:spPr>
        <p:txBody>
          <a:bodyPr/>
          <a:lstStyle>
            <a:lvl1pPr marL="0" indent="0">
              <a:buNone/>
              <a:defRPr sz="2000">
                <a:solidFill>
                  <a:schemeClr val="tx2"/>
                </a:solidFill>
              </a:defRPr>
            </a:lvl1pPr>
          </a:lstStyle>
          <a:p>
            <a:r>
              <a:rPr lang="nb-NO"/>
              <a:t>Klikk for å legge til en støttetittel</a:t>
            </a:r>
          </a:p>
        </p:txBody>
      </p:sp>
      <p:sp>
        <p:nvSpPr>
          <p:cNvPr id="10" name="Plassholder for innhold 2"/>
          <p:cNvSpPr>
            <a:spLocks noGrp="1"/>
          </p:cNvSpPr>
          <p:nvPr>
            <p:ph idx="14" hasCustomPrompt="1"/>
          </p:nvPr>
        </p:nvSpPr>
        <p:spPr>
          <a:xfrm>
            <a:off x="437072" y="1606216"/>
            <a:ext cx="5699033" cy="4510774"/>
          </a:xfrm>
          <a:prstGeom prst="rect">
            <a:avLst/>
          </a:prstGeom>
        </p:spPr>
        <p:txBody>
          <a:bodyPr/>
          <a:lstStyle>
            <a:lvl1pPr marL="342900" indent="-342900">
              <a:buFont typeface="Arial" panose="020B0604020202020204" pitchFamily="34" charset="0"/>
              <a:buChar char="•"/>
              <a:defRPr sz="2000" b="0" baseline="0">
                <a:solidFill>
                  <a:srgbClr val="000000"/>
                </a:solidFill>
              </a:defRPr>
            </a:lvl1pPr>
            <a:lvl2pPr>
              <a:defRPr sz="1800" b="0">
                <a:solidFill>
                  <a:srgbClr val="000000"/>
                </a:solidFill>
              </a:defRPr>
            </a:lvl2pPr>
            <a:lvl3pPr>
              <a:defRPr sz="1600" b="0">
                <a:solidFill>
                  <a:srgbClr val="000000"/>
                </a:solidFill>
              </a:defRPr>
            </a:lvl3pPr>
            <a:lvl4pPr>
              <a:defRPr sz="1400" b="0">
                <a:solidFill>
                  <a:srgbClr val="000000"/>
                </a:solidFill>
              </a:defRPr>
            </a:lvl4pPr>
            <a:lvl5pPr>
              <a:defRPr sz="1100">
                <a:solidFill>
                  <a:srgbClr val="000000"/>
                </a:solidFill>
              </a:defRPr>
            </a:lvl5pPr>
          </a:lstStyle>
          <a:p>
            <a:pPr lvl="0"/>
            <a:r>
              <a:rPr lang="nb-NO"/>
              <a:t>Legg til tekst</a:t>
            </a:r>
          </a:p>
          <a:p>
            <a:pPr lvl="1"/>
            <a:r>
              <a:rPr lang="nb-NO"/>
              <a:t>Første nivå punktliste</a:t>
            </a:r>
          </a:p>
          <a:p>
            <a:pPr lvl="2"/>
            <a:r>
              <a:rPr lang="nb-NO"/>
              <a:t>Andre nivå punktliste</a:t>
            </a:r>
          </a:p>
          <a:p>
            <a:pPr lvl="3"/>
            <a:r>
              <a:rPr lang="nb-NO"/>
              <a:t>Tredje nivå punktliste</a:t>
            </a:r>
          </a:p>
        </p:txBody>
      </p:sp>
      <p:sp>
        <p:nvSpPr>
          <p:cNvPr id="11" name="Plassholder for tekst 4"/>
          <p:cNvSpPr>
            <a:spLocks noGrp="1"/>
          </p:cNvSpPr>
          <p:nvPr>
            <p:ph type="body" sz="quarter" idx="15" hasCustomPrompt="1"/>
          </p:nvPr>
        </p:nvSpPr>
        <p:spPr>
          <a:xfrm>
            <a:off x="449104" y="6443506"/>
            <a:ext cx="8952071" cy="281143"/>
          </a:xfrm>
          <a:prstGeom prst="rect">
            <a:avLst/>
          </a:prstGeom>
        </p:spPr>
        <p:txBody>
          <a:bodyPr/>
          <a:lstStyle>
            <a:lvl1pPr marL="0" indent="0">
              <a:buNone/>
              <a:defRPr sz="1400">
                <a:solidFill>
                  <a:schemeClr val="bg1"/>
                </a:solidFill>
              </a:defRPr>
            </a:lvl1pPr>
          </a:lstStyle>
          <a:p>
            <a:pPr lvl="0"/>
            <a:r>
              <a:rPr lang="nb-NO"/>
              <a:t>Klikk her for å legge til klinikk/seksjon</a:t>
            </a:r>
          </a:p>
        </p:txBody>
      </p:sp>
    </p:spTree>
    <p:extLst>
      <p:ext uri="{BB962C8B-B14F-4D97-AF65-F5344CB8AC3E}">
        <p14:creationId xmlns:p14="http://schemas.microsoft.com/office/powerpoint/2010/main" val="826474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tel og innhold">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437072" y="756308"/>
            <a:ext cx="11363864" cy="434818"/>
          </a:xfrm>
          <a:prstGeom prst="rect">
            <a:avLst/>
          </a:prstGeom>
        </p:spPr>
        <p:txBody>
          <a:bodyPr vert="horz" lIns="91440" tIns="45720" rIns="91440" bIns="45720" rtlCol="0" anchor="ctr">
            <a:normAutofit/>
          </a:bodyPr>
          <a:lstStyle>
            <a:lvl1pPr>
              <a:defRPr sz="3000" b="1">
                <a:solidFill>
                  <a:schemeClr val="tx1"/>
                </a:solidFill>
                <a:latin typeface="+mn-lt"/>
              </a:defRPr>
            </a:lvl1pPr>
          </a:lstStyle>
          <a:p>
            <a:r>
              <a:rPr lang="nb-NO"/>
              <a:t>Klikk for å redigere tittelstil</a:t>
            </a:r>
          </a:p>
        </p:txBody>
      </p:sp>
      <p:sp>
        <p:nvSpPr>
          <p:cNvPr id="8" name="Undertittel 2"/>
          <p:cNvSpPr>
            <a:spLocks noGrp="1"/>
          </p:cNvSpPr>
          <p:nvPr>
            <p:ph type="subTitle" idx="13" hasCustomPrompt="1"/>
          </p:nvPr>
        </p:nvSpPr>
        <p:spPr>
          <a:xfrm>
            <a:off x="437072" y="396308"/>
            <a:ext cx="6537609" cy="25941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Klikk for å legge til støttetittel</a:t>
            </a:r>
          </a:p>
          <a:p>
            <a:endParaRPr lang="nb-NO"/>
          </a:p>
        </p:txBody>
      </p:sp>
      <p:sp>
        <p:nvSpPr>
          <p:cNvPr id="9" name="Plassholder for innhold 2"/>
          <p:cNvSpPr>
            <a:spLocks noGrp="1"/>
          </p:cNvSpPr>
          <p:nvPr>
            <p:ph idx="14" hasCustomPrompt="1"/>
          </p:nvPr>
        </p:nvSpPr>
        <p:spPr>
          <a:xfrm>
            <a:off x="437072" y="1606216"/>
            <a:ext cx="11363864" cy="4516790"/>
          </a:xfrm>
          <a:prstGeom prst="rect">
            <a:avLst/>
          </a:prstGeom>
        </p:spPr>
        <p:txBody>
          <a:bodyPr/>
          <a:lstStyle>
            <a:lvl1pPr marL="342900" indent="-342900">
              <a:buFont typeface="Arial" panose="020B0604020202020204" pitchFamily="34" charset="0"/>
              <a:buChar char="•"/>
              <a:defRPr sz="2000" baseline="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100">
                <a:solidFill>
                  <a:srgbClr val="000000"/>
                </a:solidFill>
              </a:defRPr>
            </a:lvl5pPr>
          </a:lstStyle>
          <a:p>
            <a:pPr lvl="0"/>
            <a:r>
              <a:rPr lang="nb-NO"/>
              <a:t>Legg til tekst</a:t>
            </a:r>
          </a:p>
          <a:p>
            <a:pPr lvl="1"/>
            <a:r>
              <a:rPr lang="nb-NO"/>
              <a:t>Første nivå punktliste</a:t>
            </a:r>
          </a:p>
          <a:p>
            <a:pPr lvl="2"/>
            <a:r>
              <a:rPr lang="nb-NO"/>
              <a:t>Andre nivå punktliste</a:t>
            </a:r>
          </a:p>
          <a:p>
            <a:pPr lvl="3"/>
            <a:r>
              <a:rPr lang="nb-NO"/>
              <a:t>Tredje nivå punktliste</a:t>
            </a:r>
          </a:p>
        </p:txBody>
      </p:sp>
      <p:sp>
        <p:nvSpPr>
          <p:cNvPr id="6" name="Plassholder for tekst 4"/>
          <p:cNvSpPr>
            <a:spLocks noGrp="1"/>
          </p:cNvSpPr>
          <p:nvPr>
            <p:ph type="body" sz="quarter" idx="15" hasCustomPrompt="1"/>
          </p:nvPr>
        </p:nvSpPr>
        <p:spPr>
          <a:xfrm>
            <a:off x="449104" y="6443506"/>
            <a:ext cx="8952071" cy="281143"/>
          </a:xfrm>
          <a:prstGeom prst="rect">
            <a:avLst/>
          </a:prstGeom>
        </p:spPr>
        <p:txBody>
          <a:bodyPr/>
          <a:lstStyle>
            <a:lvl1pPr marL="0" indent="0">
              <a:buNone/>
              <a:defRPr sz="1400">
                <a:solidFill>
                  <a:schemeClr val="bg1"/>
                </a:solidFill>
              </a:defRPr>
            </a:lvl1pPr>
          </a:lstStyle>
          <a:p>
            <a:pPr lvl="0"/>
            <a:r>
              <a:rPr lang="nb-NO"/>
              <a:t>Klikk her for å legge til klinikk/seksjon</a:t>
            </a:r>
          </a:p>
        </p:txBody>
      </p:sp>
    </p:spTree>
    <p:extLst>
      <p:ext uri="{BB962C8B-B14F-4D97-AF65-F5344CB8AC3E}">
        <p14:creationId xmlns:p14="http://schemas.microsoft.com/office/powerpoint/2010/main" val="14125971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DA85AE54-D82D-4793-92E3-6B22A02DCCBF}" type="datetime1">
              <a:rPr lang="nb-NO" smtClean="0"/>
              <a:t>26.01.2026</a:t>
            </a:fld>
            <a:endParaRPr lang="nb-NO"/>
          </a:p>
        </p:txBody>
      </p:sp>
      <p:sp>
        <p:nvSpPr>
          <p:cNvPr id="5" name="Plassholder for bunntekst 4"/>
          <p:cNvSpPr>
            <a:spLocks noGrp="1"/>
          </p:cNvSpPr>
          <p:nvPr>
            <p:ph type="ftr" sz="quarter" idx="11"/>
          </p:nvPr>
        </p:nvSpPr>
        <p:spPr/>
        <p:txBody>
          <a:bodyPr/>
          <a:lstStyle/>
          <a:p>
            <a:r>
              <a:rPr lang="nb-NO"/>
              <a:t>Basissamtaler i systematisk pårørendesamarbeid</a:t>
            </a:r>
          </a:p>
        </p:txBody>
      </p:sp>
      <p:sp>
        <p:nvSpPr>
          <p:cNvPr id="6" name="Plassholder for lysbildenummer 5"/>
          <p:cNvSpPr>
            <a:spLocks noGrp="1"/>
          </p:cNvSpPr>
          <p:nvPr>
            <p:ph type="sldNum" sz="quarter" idx="12"/>
          </p:nvPr>
        </p:nvSpPr>
        <p:spPr/>
        <p:txBody>
          <a:bodyPr/>
          <a:lstStyle/>
          <a:p>
            <a:fld id="{FD176693-5B72-47D0-84AD-E8533DF4C190}" type="slidenum">
              <a:rPr lang="nb-NO" smtClean="0"/>
              <a:t>‹#›</a:t>
            </a:fld>
            <a:endParaRPr lang="nb-NO"/>
          </a:p>
        </p:txBody>
      </p:sp>
    </p:spTree>
    <p:extLst>
      <p:ext uri="{BB962C8B-B14F-4D97-AF65-F5344CB8AC3E}">
        <p14:creationId xmlns:p14="http://schemas.microsoft.com/office/powerpoint/2010/main" val="41388721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9AFB9319-954C-410F-85BE-0C6B766FFE0F}" type="datetime1">
              <a:rPr lang="nb-NO" smtClean="0"/>
              <a:t>26.01.2026</a:t>
            </a:fld>
            <a:endParaRPr lang="nb-NO"/>
          </a:p>
        </p:txBody>
      </p:sp>
      <p:sp>
        <p:nvSpPr>
          <p:cNvPr id="5" name="Plassholder for bunntekst 4"/>
          <p:cNvSpPr>
            <a:spLocks noGrp="1"/>
          </p:cNvSpPr>
          <p:nvPr>
            <p:ph type="ftr" sz="quarter" idx="11"/>
          </p:nvPr>
        </p:nvSpPr>
        <p:spPr/>
        <p:txBody>
          <a:bodyPr/>
          <a:lstStyle/>
          <a:p>
            <a:r>
              <a:rPr lang="nb-NO"/>
              <a:t>Basissamtaler i systematisk pårørendesamarbeid</a:t>
            </a:r>
          </a:p>
        </p:txBody>
      </p:sp>
      <p:sp>
        <p:nvSpPr>
          <p:cNvPr id="6" name="Plassholder for lysbildenummer 5"/>
          <p:cNvSpPr>
            <a:spLocks noGrp="1"/>
          </p:cNvSpPr>
          <p:nvPr>
            <p:ph type="sldNum" sz="quarter" idx="12"/>
          </p:nvPr>
        </p:nvSpPr>
        <p:spPr/>
        <p:txBody>
          <a:bodyPr/>
          <a:lstStyle/>
          <a:p>
            <a:fld id="{FD176693-5B72-47D0-84AD-E8533DF4C190}" type="slidenum">
              <a:rPr lang="nb-NO" smtClean="0"/>
              <a:t>‹#›</a:t>
            </a:fld>
            <a:endParaRPr lang="nb-NO"/>
          </a:p>
        </p:txBody>
      </p:sp>
    </p:spTree>
    <p:extLst>
      <p:ext uri="{BB962C8B-B14F-4D97-AF65-F5344CB8AC3E}">
        <p14:creationId xmlns:p14="http://schemas.microsoft.com/office/powerpoint/2010/main" val="2842143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31B4BD11-A354-420C-8E34-1E342B4D7385}" type="datetimeFigureOut">
              <a:rPr lang="nb-NO" smtClean="0"/>
              <a:t>26.01.2026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D176693-5B72-47D0-84AD-E8533DF4C190}" type="slidenum">
              <a:rPr lang="nb-NO" smtClean="0"/>
              <a:t>‹#›</a:t>
            </a:fld>
            <a:endParaRPr lang="nb-NO"/>
          </a:p>
        </p:txBody>
      </p:sp>
    </p:spTree>
    <p:extLst>
      <p:ext uri="{BB962C8B-B14F-4D97-AF65-F5344CB8AC3E}">
        <p14:creationId xmlns:p14="http://schemas.microsoft.com/office/powerpoint/2010/main" val="17985658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1A249907-CCD5-4A28-A093-03A50ADEF5DC}" type="datetime1">
              <a:rPr lang="nb-NO" smtClean="0"/>
              <a:t>26.01.2026</a:t>
            </a:fld>
            <a:endParaRPr lang="nb-NO"/>
          </a:p>
        </p:txBody>
      </p:sp>
      <p:sp>
        <p:nvSpPr>
          <p:cNvPr id="5" name="Plassholder for bunntekst 4"/>
          <p:cNvSpPr>
            <a:spLocks noGrp="1"/>
          </p:cNvSpPr>
          <p:nvPr>
            <p:ph type="ftr" sz="quarter" idx="11"/>
          </p:nvPr>
        </p:nvSpPr>
        <p:spPr/>
        <p:txBody>
          <a:bodyPr/>
          <a:lstStyle/>
          <a:p>
            <a:r>
              <a:rPr lang="nb-NO"/>
              <a:t>Basissamtaler i systematisk pårørendesamarbeid</a:t>
            </a:r>
          </a:p>
        </p:txBody>
      </p:sp>
      <p:sp>
        <p:nvSpPr>
          <p:cNvPr id="6" name="Plassholder for lysbildenummer 5"/>
          <p:cNvSpPr>
            <a:spLocks noGrp="1"/>
          </p:cNvSpPr>
          <p:nvPr>
            <p:ph type="sldNum" sz="quarter" idx="12"/>
          </p:nvPr>
        </p:nvSpPr>
        <p:spPr/>
        <p:txBody>
          <a:bodyPr/>
          <a:lstStyle/>
          <a:p>
            <a:fld id="{FD176693-5B72-47D0-84AD-E8533DF4C190}" type="slidenum">
              <a:rPr lang="nb-NO" smtClean="0"/>
              <a:t>‹#›</a:t>
            </a:fld>
            <a:endParaRPr lang="nb-NO"/>
          </a:p>
        </p:txBody>
      </p:sp>
    </p:spTree>
    <p:extLst>
      <p:ext uri="{BB962C8B-B14F-4D97-AF65-F5344CB8AC3E}">
        <p14:creationId xmlns:p14="http://schemas.microsoft.com/office/powerpoint/2010/main" val="2920880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B6A51E18-FB97-4A64-A577-BFE19DEE4D6A}" type="datetime1">
              <a:rPr lang="nb-NO" smtClean="0"/>
              <a:t>26.01.2026</a:t>
            </a:fld>
            <a:endParaRPr lang="nb-NO"/>
          </a:p>
        </p:txBody>
      </p:sp>
      <p:sp>
        <p:nvSpPr>
          <p:cNvPr id="6" name="Plassholder for bunntekst 5"/>
          <p:cNvSpPr>
            <a:spLocks noGrp="1"/>
          </p:cNvSpPr>
          <p:nvPr>
            <p:ph type="ftr" sz="quarter" idx="11"/>
          </p:nvPr>
        </p:nvSpPr>
        <p:spPr/>
        <p:txBody>
          <a:bodyPr/>
          <a:lstStyle/>
          <a:p>
            <a:r>
              <a:rPr lang="nb-NO"/>
              <a:t>Basissamtaler i systematisk pårørendesamarbeid</a:t>
            </a:r>
          </a:p>
        </p:txBody>
      </p:sp>
      <p:sp>
        <p:nvSpPr>
          <p:cNvPr id="7" name="Plassholder for lysbildenummer 6"/>
          <p:cNvSpPr>
            <a:spLocks noGrp="1"/>
          </p:cNvSpPr>
          <p:nvPr>
            <p:ph type="sldNum" sz="quarter" idx="12"/>
          </p:nvPr>
        </p:nvSpPr>
        <p:spPr/>
        <p:txBody>
          <a:bodyPr/>
          <a:lstStyle/>
          <a:p>
            <a:fld id="{FD176693-5B72-47D0-84AD-E8533DF4C190}" type="slidenum">
              <a:rPr lang="nb-NO" smtClean="0"/>
              <a:t>‹#›</a:t>
            </a:fld>
            <a:endParaRPr lang="nb-NO"/>
          </a:p>
        </p:txBody>
      </p:sp>
    </p:spTree>
    <p:extLst>
      <p:ext uri="{BB962C8B-B14F-4D97-AF65-F5344CB8AC3E}">
        <p14:creationId xmlns:p14="http://schemas.microsoft.com/office/powerpoint/2010/main" val="18749730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87FADB3E-26BF-4265-B8D2-687CA3DB50B1}" type="datetime1">
              <a:rPr lang="nb-NO" smtClean="0"/>
              <a:t>26.01.2026</a:t>
            </a:fld>
            <a:endParaRPr lang="nb-NO"/>
          </a:p>
        </p:txBody>
      </p:sp>
      <p:sp>
        <p:nvSpPr>
          <p:cNvPr id="8" name="Plassholder for bunntekst 7"/>
          <p:cNvSpPr>
            <a:spLocks noGrp="1"/>
          </p:cNvSpPr>
          <p:nvPr>
            <p:ph type="ftr" sz="quarter" idx="11"/>
          </p:nvPr>
        </p:nvSpPr>
        <p:spPr/>
        <p:txBody>
          <a:bodyPr/>
          <a:lstStyle/>
          <a:p>
            <a:r>
              <a:rPr lang="nb-NO"/>
              <a:t>Basissamtaler i systematisk pårørendesamarbeid</a:t>
            </a:r>
          </a:p>
        </p:txBody>
      </p:sp>
      <p:sp>
        <p:nvSpPr>
          <p:cNvPr id="9" name="Plassholder for lysbildenummer 8"/>
          <p:cNvSpPr>
            <a:spLocks noGrp="1"/>
          </p:cNvSpPr>
          <p:nvPr>
            <p:ph type="sldNum" sz="quarter" idx="12"/>
          </p:nvPr>
        </p:nvSpPr>
        <p:spPr/>
        <p:txBody>
          <a:bodyPr/>
          <a:lstStyle/>
          <a:p>
            <a:fld id="{FD176693-5B72-47D0-84AD-E8533DF4C190}" type="slidenum">
              <a:rPr lang="nb-NO" smtClean="0"/>
              <a:t>‹#›</a:t>
            </a:fld>
            <a:endParaRPr lang="nb-NO"/>
          </a:p>
        </p:txBody>
      </p:sp>
    </p:spTree>
    <p:extLst>
      <p:ext uri="{BB962C8B-B14F-4D97-AF65-F5344CB8AC3E}">
        <p14:creationId xmlns:p14="http://schemas.microsoft.com/office/powerpoint/2010/main" val="11355928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B2BEC22C-01F9-47B2-9F7F-880F8622D477}" type="datetime1">
              <a:rPr lang="nb-NO" smtClean="0"/>
              <a:t>26.01.2026</a:t>
            </a:fld>
            <a:endParaRPr lang="nb-NO"/>
          </a:p>
        </p:txBody>
      </p:sp>
      <p:sp>
        <p:nvSpPr>
          <p:cNvPr id="4" name="Plassholder for bunntekst 3"/>
          <p:cNvSpPr>
            <a:spLocks noGrp="1"/>
          </p:cNvSpPr>
          <p:nvPr>
            <p:ph type="ftr" sz="quarter" idx="11"/>
          </p:nvPr>
        </p:nvSpPr>
        <p:spPr/>
        <p:txBody>
          <a:bodyPr/>
          <a:lstStyle/>
          <a:p>
            <a:r>
              <a:rPr lang="nb-NO"/>
              <a:t>Basissamtaler i systematisk pårørendesamarbeid</a:t>
            </a:r>
          </a:p>
        </p:txBody>
      </p:sp>
      <p:sp>
        <p:nvSpPr>
          <p:cNvPr id="5" name="Plassholder for lysbildenummer 4"/>
          <p:cNvSpPr>
            <a:spLocks noGrp="1"/>
          </p:cNvSpPr>
          <p:nvPr>
            <p:ph type="sldNum" sz="quarter" idx="12"/>
          </p:nvPr>
        </p:nvSpPr>
        <p:spPr/>
        <p:txBody>
          <a:bodyPr/>
          <a:lstStyle/>
          <a:p>
            <a:fld id="{FD176693-5B72-47D0-84AD-E8533DF4C190}" type="slidenum">
              <a:rPr lang="nb-NO" smtClean="0"/>
              <a:t>‹#›</a:t>
            </a:fld>
            <a:endParaRPr lang="nb-NO"/>
          </a:p>
        </p:txBody>
      </p:sp>
    </p:spTree>
    <p:extLst>
      <p:ext uri="{BB962C8B-B14F-4D97-AF65-F5344CB8AC3E}">
        <p14:creationId xmlns:p14="http://schemas.microsoft.com/office/powerpoint/2010/main" val="29220389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0024E3B5-EE1F-49D3-BFDF-07A305CE59B8}" type="datetime1">
              <a:rPr lang="nb-NO" smtClean="0"/>
              <a:t>26.01.2026</a:t>
            </a:fld>
            <a:endParaRPr lang="nb-NO"/>
          </a:p>
        </p:txBody>
      </p:sp>
      <p:sp>
        <p:nvSpPr>
          <p:cNvPr id="3" name="Plassholder for bunntekst 2"/>
          <p:cNvSpPr>
            <a:spLocks noGrp="1"/>
          </p:cNvSpPr>
          <p:nvPr>
            <p:ph type="ftr" sz="quarter" idx="11"/>
          </p:nvPr>
        </p:nvSpPr>
        <p:spPr/>
        <p:txBody>
          <a:bodyPr/>
          <a:lstStyle/>
          <a:p>
            <a:r>
              <a:rPr lang="nb-NO"/>
              <a:t>Basissamtaler i systematisk pårørendesamarbeid</a:t>
            </a:r>
          </a:p>
        </p:txBody>
      </p:sp>
      <p:sp>
        <p:nvSpPr>
          <p:cNvPr id="4" name="Plassholder for lysbildenummer 3"/>
          <p:cNvSpPr>
            <a:spLocks noGrp="1"/>
          </p:cNvSpPr>
          <p:nvPr>
            <p:ph type="sldNum" sz="quarter" idx="12"/>
          </p:nvPr>
        </p:nvSpPr>
        <p:spPr/>
        <p:txBody>
          <a:bodyPr/>
          <a:lstStyle/>
          <a:p>
            <a:fld id="{FD176693-5B72-47D0-84AD-E8533DF4C190}" type="slidenum">
              <a:rPr lang="nb-NO" smtClean="0"/>
              <a:t>‹#›</a:t>
            </a:fld>
            <a:endParaRPr lang="nb-NO"/>
          </a:p>
        </p:txBody>
      </p:sp>
    </p:spTree>
    <p:extLst>
      <p:ext uri="{BB962C8B-B14F-4D97-AF65-F5344CB8AC3E}">
        <p14:creationId xmlns:p14="http://schemas.microsoft.com/office/powerpoint/2010/main" val="35979347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A90FA28B-41F8-4385-B21B-360113987EB4}" type="datetime1">
              <a:rPr lang="nb-NO" smtClean="0"/>
              <a:t>26.01.2026</a:t>
            </a:fld>
            <a:endParaRPr lang="nb-NO"/>
          </a:p>
        </p:txBody>
      </p:sp>
      <p:sp>
        <p:nvSpPr>
          <p:cNvPr id="6" name="Plassholder for bunntekst 5"/>
          <p:cNvSpPr>
            <a:spLocks noGrp="1"/>
          </p:cNvSpPr>
          <p:nvPr>
            <p:ph type="ftr" sz="quarter" idx="11"/>
          </p:nvPr>
        </p:nvSpPr>
        <p:spPr/>
        <p:txBody>
          <a:bodyPr/>
          <a:lstStyle/>
          <a:p>
            <a:r>
              <a:rPr lang="nb-NO"/>
              <a:t>Basissamtaler i systematisk pårørendesamarbeid</a:t>
            </a:r>
          </a:p>
        </p:txBody>
      </p:sp>
      <p:sp>
        <p:nvSpPr>
          <p:cNvPr id="7" name="Plassholder for lysbildenummer 6"/>
          <p:cNvSpPr>
            <a:spLocks noGrp="1"/>
          </p:cNvSpPr>
          <p:nvPr>
            <p:ph type="sldNum" sz="quarter" idx="12"/>
          </p:nvPr>
        </p:nvSpPr>
        <p:spPr/>
        <p:txBody>
          <a:bodyPr/>
          <a:lstStyle/>
          <a:p>
            <a:fld id="{FD176693-5B72-47D0-84AD-E8533DF4C190}" type="slidenum">
              <a:rPr lang="nb-NO" smtClean="0"/>
              <a:t>‹#›</a:t>
            </a:fld>
            <a:endParaRPr lang="nb-NO"/>
          </a:p>
        </p:txBody>
      </p:sp>
    </p:spTree>
    <p:extLst>
      <p:ext uri="{BB962C8B-B14F-4D97-AF65-F5344CB8AC3E}">
        <p14:creationId xmlns:p14="http://schemas.microsoft.com/office/powerpoint/2010/main" val="29305426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94783653-B480-49B5-A897-BC330AC0D898}" type="datetime1">
              <a:rPr lang="nb-NO" smtClean="0"/>
              <a:t>26.01.2026</a:t>
            </a:fld>
            <a:endParaRPr lang="nb-NO"/>
          </a:p>
        </p:txBody>
      </p:sp>
      <p:sp>
        <p:nvSpPr>
          <p:cNvPr id="6" name="Plassholder for bunntekst 5"/>
          <p:cNvSpPr>
            <a:spLocks noGrp="1"/>
          </p:cNvSpPr>
          <p:nvPr>
            <p:ph type="ftr" sz="quarter" idx="11"/>
          </p:nvPr>
        </p:nvSpPr>
        <p:spPr/>
        <p:txBody>
          <a:bodyPr/>
          <a:lstStyle/>
          <a:p>
            <a:r>
              <a:rPr lang="nb-NO"/>
              <a:t>Basissamtaler i systematisk pårørendesamarbeid</a:t>
            </a:r>
          </a:p>
        </p:txBody>
      </p:sp>
      <p:sp>
        <p:nvSpPr>
          <p:cNvPr id="7" name="Plassholder for lysbildenummer 6"/>
          <p:cNvSpPr>
            <a:spLocks noGrp="1"/>
          </p:cNvSpPr>
          <p:nvPr>
            <p:ph type="sldNum" sz="quarter" idx="12"/>
          </p:nvPr>
        </p:nvSpPr>
        <p:spPr/>
        <p:txBody>
          <a:bodyPr/>
          <a:lstStyle/>
          <a:p>
            <a:fld id="{FD176693-5B72-47D0-84AD-E8533DF4C190}" type="slidenum">
              <a:rPr lang="nb-NO" smtClean="0"/>
              <a:t>‹#›</a:t>
            </a:fld>
            <a:endParaRPr lang="nb-NO"/>
          </a:p>
        </p:txBody>
      </p:sp>
    </p:spTree>
    <p:extLst>
      <p:ext uri="{BB962C8B-B14F-4D97-AF65-F5344CB8AC3E}">
        <p14:creationId xmlns:p14="http://schemas.microsoft.com/office/powerpoint/2010/main" val="38487052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354C4A00-E3FE-4094-91FD-1B1B6FDA6BC9}" type="datetime1">
              <a:rPr lang="nb-NO" smtClean="0"/>
              <a:t>26.01.2026</a:t>
            </a:fld>
            <a:endParaRPr lang="nb-NO"/>
          </a:p>
        </p:txBody>
      </p:sp>
      <p:sp>
        <p:nvSpPr>
          <p:cNvPr id="5" name="Plassholder for bunntekst 4"/>
          <p:cNvSpPr>
            <a:spLocks noGrp="1"/>
          </p:cNvSpPr>
          <p:nvPr>
            <p:ph type="ftr" sz="quarter" idx="11"/>
          </p:nvPr>
        </p:nvSpPr>
        <p:spPr/>
        <p:txBody>
          <a:bodyPr/>
          <a:lstStyle/>
          <a:p>
            <a:r>
              <a:rPr lang="nb-NO"/>
              <a:t>Basissamtaler i systematisk pårørendesamarbeid</a:t>
            </a:r>
          </a:p>
        </p:txBody>
      </p:sp>
      <p:sp>
        <p:nvSpPr>
          <p:cNvPr id="6" name="Plassholder for lysbildenummer 5"/>
          <p:cNvSpPr>
            <a:spLocks noGrp="1"/>
          </p:cNvSpPr>
          <p:nvPr>
            <p:ph type="sldNum" sz="quarter" idx="12"/>
          </p:nvPr>
        </p:nvSpPr>
        <p:spPr/>
        <p:txBody>
          <a:bodyPr/>
          <a:lstStyle/>
          <a:p>
            <a:fld id="{FD176693-5B72-47D0-84AD-E8533DF4C190}" type="slidenum">
              <a:rPr lang="nb-NO" smtClean="0"/>
              <a:t>‹#›</a:t>
            </a:fld>
            <a:endParaRPr lang="nb-NO"/>
          </a:p>
        </p:txBody>
      </p:sp>
    </p:spTree>
    <p:extLst>
      <p:ext uri="{BB962C8B-B14F-4D97-AF65-F5344CB8AC3E}">
        <p14:creationId xmlns:p14="http://schemas.microsoft.com/office/powerpoint/2010/main" val="1802878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E5F09A4C-4420-4B97-B91F-D3D03A303B2E}" type="datetime1">
              <a:rPr lang="nb-NO" smtClean="0"/>
              <a:t>26.01.2026</a:t>
            </a:fld>
            <a:endParaRPr lang="nb-NO"/>
          </a:p>
        </p:txBody>
      </p:sp>
      <p:sp>
        <p:nvSpPr>
          <p:cNvPr id="5" name="Plassholder for bunntekst 4"/>
          <p:cNvSpPr>
            <a:spLocks noGrp="1"/>
          </p:cNvSpPr>
          <p:nvPr>
            <p:ph type="ftr" sz="quarter" idx="11"/>
          </p:nvPr>
        </p:nvSpPr>
        <p:spPr/>
        <p:txBody>
          <a:bodyPr/>
          <a:lstStyle/>
          <a:p>
            <a:r>
              <a:rPr lang="nb-NO"/>
              <a:t>Basissamtaler i systematisk pårørendesamarbeid</a:t>
            </a:r>
          </a:p>
        </p:txBody>
      </p:sp>
      <p:sp>
        <p:nvSpPr>
          <p:cNvPr id="6" name="Plassholder for lysbildenummer 5"/>
          <p:cNvSpPr>
            <a:spLocks noGrp="1"/>
          </p:cNvSpPr>
          <p:nvPr>
            <p:ph type="sldNum" sz="quarter" idx="12"/>
          </p:nvPr>
        </p:nvSpPr>
        <p:spPr/>
        <p:txBody>
          <a:bodyPr/>
          <a:lstStyle/>
          <a:p>
            <a:fld id="{FD176693-5B72-47D0-84AD-E8533DF4C190}" type="slidenum">
              <a:rPr lang="nb-NO" smtClean="0"/>
              <a:t>‹#›</a:t>
            </a:fld>
            <a:endParaRPr lang="nb-NO"/>
          </a:p>
        </p:txBody>
      </p:sp>
    </p:spTree>
    <p:extLst>
      <p:ext uri="{BB962C8B-B14F-4D97-AF65-F5344CB8AC3E}">
        <p14:creationId xmlns:p14="http://schemas.microsoft.com/office/powerpoint/2010/main" val="8041735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tel og innhold">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437072" y="756308"/>
            <a:ext cx="11363864" cy="434818"/>
          </a:xfrm>
          <a:prstGeom prst="rect">
            <a:avLst/>
          </a:prstGeom>
        </p:spPr>
        <p:txBody>
          <a:bodyPr vert="horz" lIns="91440" tIns="45720" rIns="91440" bIns="45720" rtlCol="0" anchor="ctr">
            <a:normAutofit/>
          </a:bodyPr>
          <a:lstStyle>
            <a:lvl1pPr>
              <a:defRPr sz="3000" b="1">
                <a:solidFill>
                  <a:schemeClr val="tx1"/>
                </a:solidFill>
                <a:latin typeface="+mn-lt"/>
              </a:defRPr>
            </a:lvl1pPr>
          </a:lstStyle>
          <a:p>
            <a:r>
              <a:rPr lang="nb-NO"/>
              <a:t>Klikk for å redigere tittelstil</a:t>
            </a:r>
          </a:p>
        </p:txBody>
      </p:sp>
      <p:sp>
        <p:nvSpPr>
          <p:cNvPr id="8" name="Undertittel 2"/>
          <p:cNvSpPr>
            <a:spLocks noGrp="1"/>
          </p:cNvSpPr>
          <p:nvPr>
            <p:ph type="subTitle" idx="13" hasCustomPrompt="1"/>
          </p:nvPr>
        </p:nvSpPr>
        <p:spPr>
          <a:xfrm>
            <a:off x="437072" y="396308"/>
            <a:ext cx="6537609" cy="25941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Klikk for å legge til støttetittel</a:t>
            </a:r>
          </a:p>
          <a:p>
            <a:endParaRPr lang="nb-NO"/>
          </a:p>
        </p:txBody>
      </p:sp>
      <p:sp>
        <p:nvSpPr>
          <p:cNvPr id="9" name="Plassholder for innhold 2"/>
          <p:cNvSpPr>
            <a:spLocks noGrp="1"/>
          </p:cNvSpPr>
          <p:nvPr>
            <p:ph idx="14" hasCustomPrompt="1"/>
          </p:nvPr>
        </p:nvSpPr>
        <p:spPr>
          <a:xfrm>
            <a:off x="437072" y="1606216"/>
            <a:ext cx="11363864" cy="4516790"/>
          </a:xfrm>
          <a:prstGeom prst="rect">
            <a:avLst/>
          </a:prstGeom>
        </p:spPr>
        <p:txBody>
          <a:bodyPr/>
          <a:lstStyle>
            <a:lvl1pPr marL="342900" indent="-342900">
              <a:buFont typeface="Arial" panose="020B0604020202020204" pitchFamily="34" charset="0"/>
              <a:buChar char="•"/>
              <a:defRPr sz="2000" baseline="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100">
                <a:solidFill>
                  <a:srgbClr val="000000"/>
                </a:solidFill>
              </a:defRPr>
            </a:lvl5pPr>
          </a:lstStyle>
          <a:p>
            <a:pPr lvl="0"/>
            <a:r>
              <a:rPr lang="nb-NO"/>
              <a:t>Legg til tekst</a:t>
            </a:r>
          </a:p>
          <a:p>
            <a:pPr lvl="1"/>
            <a:r>
              <a:rPr lang="nb-NO"/>
              <a:t>Første nivå punktliste</a:t>
            </a:r>
          </a:p>
          <a:p>
            <a:pPr lvl="2"/>
            <a:r>
              <a:rPr lang="nb-NO"/>
              <a:t>Andre nivå punktliste</a:t>
            </a:r>
          </a:p>
          <a:p>
            <a:pPr lvl="3"/>
            <a:r>
              <a:rPr lang="nb-NO"/>
              <a:t>Tredje nivå punktliste</a:t>
            </a:r>
          </a:p>
        </p:txBody>
      </p:sp>
      <p:sp>
        <p:nvSpPr>
          <p:cNvPr id="6" name="Plassholder for tekst 4"/>
          <p:cNvSpPr>
            <a:spLocks noGrp="1"/>
          </p:cNvSpPr>
          <p:nvPr>
            <p:ph type="body" sz="quarter" idx="15" hasCustomPrompt="1"/>
          </p:nvPr>
        </p:nvSpPr>
        <p:spPr>
          <a:xfrm>
            <a:off x="449104" y="6443506"/>
            <a:ext cx="8952071" cy="281143"/>
          </a:xfrm>
          <a:prstGeom prst="rect">
            <a:avLst/>
          </a:prstGeom>
        </p:spPr>
        <p:txBody>
          <a:bodyPr/>
          <a:lstStyle>
            <a:lvl1pPr marL="0" indent="0">
              <a:buNone/>
              <a:defRPr sz="1400">
                <a:solidFill>
                  <a:schemeClr val="bg1"/>
                </a:solidFill>
              </a:defRPr>
            </a:lvl1pPr>
          </a:lstStyle>
          <a:p>
            <a:pPr lvl="0"/>
            <a:r>
              <a:rPr lang="nb-NO"/>
              <a:t>Klikk her for å legge til klinikk/seksjon</a:t>
            </a:r>
          </a:p>
        </p:txBody>
      </p:sp>
    </p:spTree>
    <p:extLst>
      <p:ext uri="{BB962C8B-B14F-4D97-AF65-F5344CB8AC3E}">
        <p14:creationId xmlns:p14="http://schemas.microsoft.com/office/powerpoint/2010/main" val="1934217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31B4BD11-A354-420C-8E34-1E342B4D7385}" type="datetimeFigureOut">
              <a:rPr lang="nb-NO" smtClean="0"/>
              <a:t>26.01.2026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FD176693-5B72-47D0-84AD-E8533DF4C190}" type="slidenum">
              <a:rPr lang="nb-NO" smtClean="0"/>
              <a:t>‹#›</a:t>
            </a:fld>
            <a:endParaRPr lang="nb-NO"/>
          </a:p>
        </p:txBody>
      </p:sp>
    </p:spTree>
    <p:extLst>
      <p:ext uri="{BB962C8B-B14F-4D97-AF65-F5344CB8AC3E}">
        <p14:creationId xmlns:p14="http://schemas.microsoft.com/office/powerpoint/2010/main" val="31949036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Mellomside blå">
    <p:spTree>
      <p:nvGrpSpPr>
        <p:cNvPr id="1" name=""/>
        <p:cNvGrpSpPr/>
        <p:nvPr/>
      </p:nvGrpSpPr>
      <p:grpSpPr>
        <a:xfrm>
          <a:off x="0" y="0"/>
          <a:ext cx="0" cy="0"/>
          <a:chOff x="0" y="0"/>
          <a:chExt cx="0" cy="0"/>
        </a:xfrm>
      </p:grpSpPr>
      <p:sp>
        <p:nvSpPr>
          <p:cNvPr id="4" name="Undertittel 2"/>
          <p:cNvSpPr>
            <a:spLocks noGrp="1"/>
          </p:cNvSpPr>
          <p:nvPr>
            <p:ph type="subTitle" idx="1" hasCustomPrompt="1"/>
          </p:nvPr>
        </p:nvSpPr>
        <p:spPr>
          <a:xfrm>
            <a:off x="684267" y="2405582"/>
            <a:ext cx="6537609" cy="360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Klikk for å legge til støttetittel</a:t>
            </a:r>
          </a:p>
          <a:p>
            <a:endParaRPr lang="nb-NO"/>
          </a:p>
        </p:txBody>
      </p:sp>
      <p:sp>
        <p:nvSpPr>
          <p:cNvPr id="5" name="Tittel 1"/>
          <p:cNvSpPr>
            <a:spLocks noGrp="1"/>
          </p:cNvSpPr>
          <p:nvPr>
            <p:ph type="ctrTitle"/>
          </p:nvPr>
        </p:nvSpPr>
        <p:spPr>
          <a:xfrm>
            <a:off x="684267" y="2973666"/>
            <a:ext cx="6537609" cy="1165197"/>
          </a:xfrm>
          <a:prstGeom prst="rect">
            <a:avLst/>
          </a:prstGeom>
        </p:spPr>
        <p:txBody>
          <a:bodyPr/>
          <a:lstStyle>
            <a:lvl1pPr>
              <a:defRPr b="1">
                <a:latin typeface="+mn-lt"/>
              </a:defRPr>
            </a:lvl1pPr>
          </a:lstStyle>
          <a:p>
            <a:r>
              <a:rPr lang="nb-NO"/>
              <a:t>Klikk for å redigere tittelstil</a:t>
            </a:r>
          </a:p>
        </p:txBody>
      </p:sp>
      <p:pic>
        <p:nvPicPr>
          <p:cNvPr id="7" name="Bilde 1"/>
          <p:cNvPicPr>
            <a:picLocks noChangeAspect="1" noChangeArrowheads="1"/>
          </p:cNvPicPr>
          <p:nvPr userDrawn="1"/>
        </p:nvPicPr>
        <p:blipFill>
          <a:blip r:embed="rId2" cstate="print"/>
          <a:srcRect/>
          <a:stretch>
            <a:fillRect/>
          </a:stretch>
        </p:blipFill>
        <p:spPr bwMode="auto">
          <a:xfrm>
            <a:off x="7886700" y="1986213"/>
            <a:ext cx="4305300" cy="4305300"/>
          </a:xfrm>
          <a:prstGeom prst="rect">
            <a:avLst/>
          </a:prstGeom>
          <a:noFill/>
          <a:ln w="9525">
            <a:noFill/>
            <a:miter lim="800000"/>
            <a:headEnd/>
            <a:tailEnd/>
          </a:ln>
        </p:spPr>
      </p:pic>
      <p:sp>
        <p:nvSpPr>
          <p:cNvPr id="8" name="Plassholder for tekst 4"/>
          <p:cNvSpPr>
            <a:spLocks noGrp="1"/>
          </p:cNvSpPr>
          <p:nvPr>
            <p:ph type="body" sz="quarter" idx="15" hasCustomPrompt="1"/>
          </p:nvPr>
        </p:nvSpPr>
        <p:spPr>
          <a:xfrm>
            <a:off x="449104" y="6443506"/>
            <a:ext cx="8952071" cy="281143"/>
          </a:xfrm>
          <a:prstGeom prst="rect">
            <a:avLst/>
          </a:prstGeom>
        </p:spPr>
        <p:txBody>
          <a:bodyPr/>
          <a:lstStyle>
            <a:lvl1pPr marL="0" indent="0">
              <a:buNone/>
              <a:defRPr sz="1400">
                <a:solidFill>
                  <a:schemeClr val="bg1"/>
                </a:solidFill>
              </a:defRPr>
            </a:lvl1pPr>
          </a:lstStyle>
          <a:p>
            <a:pPr lvl="0"/>
            <a:r>
              <a:rPr lang="nb-NO"/>
              <a:t>Klikk her for å legge til klinikk/seksjon</a:t>
            </a:r>
          </a:p>
        </p:txBody>
      </p:sp>
    </p:spTree>
    <p:extLst>
      <p:ext uri="{BB962C8B-B14F-4D97-AF65-F5344CB8AC3E}">
        <p14:creationId xmlns:p14="http://schemas.microsoft.com/office/powerpoint/2010/main" val="594545096"/>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_Tittellysbilde">
    <p:spTree>
      <p:nvGrpSpPr>
        <p:cNvPr id="1" name=""/>
        <p:cNvGrpSpPr/>
        <p:nvPr/>
      </p:nvGrpSpPr>
      <p:grpSpPr>
        <a:xfrm>
          <a:off x="0" y="0"/>
          <a:ext cx="0" cy="0"/>
          <a:chOff x="0" y="0"/>
          <a:chExt cx="0" cy="0"/>
        </a:xfrm>
      </p:grpSpPr>
      <p:sp>
        <p:nvSpPr>
          <p:cNvPr id="7" name="Plassholder for tekst 4"/>
          <p:cNvSpPr>
            <a:spLocks noGrp="1"/>
          </p:cNvSpPr>
          <p:nvPr>
            <p:ph type="body" sz="quarter" idx="15" hasCustomPrompt="1"/>
          </p:nvPr>
        </p:nvSpPr>
        <p:spPr>
          <a:xfrm>
            <a:off x="449104" y="6443506"/>
            <a:ext cx="8952071" cy="281143"/>
          </a:xfrm>
          <a:prstGeom prst="rect">
            <a:avLst/>
          </a:prstGeom>
        </p:spPr>
        <p:txBody>
          <a:bodyPr/>
          <a:lstStyle>
            <a:lvl1pPr marL="0" indent="0">
              <a:buNone/>
              <a:defRPr sz="1400">
                <a:solidFill>
                  <a:schemeClr val="bg1"/>
                </a:solidFill>
              </a:defRPr>
            </a:lvl1pPr>
          </a:lstStyle>
          <a:p>
            <a:pPr lvl="0"/>
            <a:r>
              <a:rPr lang="nb-NO"/>
              <a:t>Klikk her for å legge til klinikk/seksjon</a:t>
            </a:r>
          </a:p>
        </p:txBody>
      </p:sp>
      <p:sp>
        <p:nvSpPr>
          <p:cNvPr id="5" name="Undertittel 2"/>
          <p:cNvSpPr>
            <a:spLocks noGrp="1"/>
          </p:cNvSpPr>
          <p:nvPr>
            <p:ph type="subTitle" idx="1" hasCustomPrompt="1"/>
          </p:nvPr>
        </p:nvSpPr>
        <p:spPr>
          <a:xfrm>
            <a:off x="684267" y="2405582"/>
            <a:ext cx="4832213" cy="360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Klikk for å legge til støttetittel</a:t>
            </a:r>
          </a:p>
          <a:p>
            <a:endParaRPr lang="nb-NO"/>
          </a:p>
        </p:txBody>
      </p:sp>
      <p:sp>
        <p:nvSpPr>
          <p:cNvPr id="6" name="Tittel 1"/>
          <p:cNvSpPr>
            <a:spLocks noGrp="1"/>
          </p:cNvSpPr>
          <p:nvPr>
            <p:ph type="ctrTitle"/>
          </p:nvPr>
        </p:nvSpPr>
        <p:spPr>
          <a:xfrm>
            <a:off x="684268" y="2973666"/>
            <a:ext cx="4832212" cy="1165197"/>
          </a:xfrm>
          <a:prstGeom prst="rect">
            <a:avLst/>
          </a:prstGeom>
        </p:spPr>
        <p:txBody>
          <a:bodyPr/>
          <a:lstStyle>
            <a:lvl1pPr>
              <a:defRPr b="1">
                <a:latin typeface="+mn-lt"/>
              </a:defRPr>
            </a:lvl1pPr>
          </a:lstStyle>
          <a:p>
            <a:r>
              <a:rPr lang="nb-NO"/>
              <a:t>Klikk for å redigere tittelstil</a:t>
            </a:r>
          </a:p>
        </p:txBody>
      </p:sp>
      <p:pic>
        <p:nvPicPr>
          <p:cNvPr id="8" name="Bilde 7"/>
          <p:cNvPicPr>
            <a:picLocks noChangeAspect="1"/>
          </p:cNvPicPr>
          <p:nvPr/>
        </p:nvPicPr>
        <p:blipFill rotWithShape="1">
          <a:blip r:embed="rId2" cstate="print">
            <a:extLst>
              <a:ext uri="{28A0092B-C50C-407E-A947-70E740481C1C}">
                <a14:useLocalDpi xmlns:a14="http://schemas.microsoft.com/office/drawing/2010/main" val="0"/>
              </a:ext>
            </a:extLst>
          </a:blip>
          <a:srcRect l="4520" t="10304" r="5072" b="13886"/>
          <a:stretch/>
        </p:blipFill>
        <p:spPr>
          <a:xfrm>
            <a:off x="5606716" y="2104013"/>
            <a:ext cx="6489902" cy="2731167"/>
          </a:xfrm>
          <a:prstGeom prst="rect">
            <a:avLst/>
          </a:prstGeom>
        </p:spPr>
      </p:pic>
      <p:sp>
        <p:nvSpPr>
          <p:cNvPr id="9" name="Plassholder for innhold 2"/>
          <p:cNvSpPr>
            <a:spLocks noGrp="1"/>
          </p:cNvSpPr>
          <p:nvPr>
            <p:ph idx="14" hasCustomPrompt="1"/>
          </p:nvPr>
        </p:nvSpPr>
        <p:spPr>
          <a:xfrm>
            <a:off x="684266" y="4277227"/>
            <a:ext cx="4832213" cy="354932"/>
          </a:xfrm>
          <a:prstGeom prst="rect">
            <a:avLst/>
          </a:prstGeom>
        </p:spPr>
        <p:txBody>
          <a:bodyPr/>
          <a:lstStyle>
            <a:lvl1pPr marL="0" indent="0">
              <a:buFont typeface="Arial" panose="020B0604020202020204" pitchFamily="34" charset="0"/>
              <a:buNone/>
              <a:defRPr sz="2000" b="0" baseline="0">
                <a:solidFill>
                  <a:schemeClr val="tx1"/>
                </a:solidFill>
              </a:defRPr>
            </a:lvl1pPr>
            <a:lvl2pPr marL="457200" indent="0">
              <a:buNone/>
              <a:defRPr sz="1800" b="0">
                <a:solidFill>
                  <a:srgbClr val="000000"/>
                </a:solidFill>
              </a:defRPr>
            </a:lvl2pPr>
            <a:lvl3pPr marL="914400" indent="0">
              <a:buNone/>
              <a:defRPr sz="1600" b="0">
                <a:solidFill>
                  <a:srgbClr val="000000"/>
                </a:solidFill>
              </a:defRPr>
            </a:lvl3pPr>
            <a:lvl4pPr marL="1371600" indent="0">
              <a:buNone/>
              <a:defRPr sz="1400" b="0">
                <a:solidFill>
                  <a:srgbClr val="000000"/>
                </a:solidFill>
              </a:defRPr>
            </a:lvl4pPr>
            <a:lvl5pPr>
              <a:defRPr sz="1100">
                <a:solidFill>
                  <a:srgbClr val="000000"/>
                </a:solidFill>
              </a:defRPr>
            </a:lvl5pPr>
          </a:lstStyle>
          <a:p>
            <a:pPr lvl="0"/>
            <a:r>
              <a:rPr lang="nb-NO"/>
              <a:t>Legg til navn og dato</a:t>
            </a:r>
          </a:p>
        </p:txBody>
      </p:sp>
    </p:spTree>
    <p:extLst>
      <p:ext uri="{BB962C8B-B14F-4D97-AF65-F5344CB8AC3E}">
        <p14:creationId xmlns:p14="http://schemas.microsoft.com/office/powerpoint/2010/main" val="28600073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o innholdsdeler">
    <p:spTree>
      <p:nvGrpSpPr>
        <p:cNvPr id="1" name=""/>
        <p:cNvGrpSpPr/>
        <p:nvPr/>
      </p:nvGrpSpPr>
      <p:grpSpPr>
        <a:xfrm>
          <a:off x="0" y="0"/>
          <a:ext cx="0" cy="0"/>
          <a:chOff x="0" y="0"/>
          <a:chExt cx="0" cy="0"/>
        </a:xfrm>
      </p:grpSpPr>
      <p:sp>
        <p:nvSpPr>
          <p:cNvPr id="6" name="Plassholder for innhold 2"/>
          <p:cNvSpPr>
            <a:spLocks noGrp="1"/>
          </p:cNvSpPr>
          <p:nvPr>
            <p:ph idx="16" hasCustomPrompt="1"/>
          </p:nvPr>
        </p:nvSpPr>
        <p:spPr>
          <a:xfrm>
            <a:off x="6215314" y="1606216"/>
            <a:ext cx="5585622" cy="4510774"/>
          </a:xfrm>
          <a:prstGeom prst="rect">
            <a:avLst/>
          </a:prstGeom>
        </p:spPr>
        <p:txBody>
          <a:bodyPr/>
          <a:lstStyle>
            <a:lvl1pPr marL="342900" indent="-342900">
              <a:buFont typeface="Arial" panose="020B0604020202020204" pitchFamily="34" charset="0"/>
              <a:buChar char="•"/>
              <a:defRPr sz="2000" b="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100">
                <a:solidFill>
                  <a:srgbClr val="000000"/>
                </a:solidFill>
              </a:defRPr>
            </a:lvl5pPr>
          </a:lstStyle>
          <a:p>
            <a:pPr lvl="0"/>
            <a:r>
              <a:rPr lang="nb-NO"/>
              <a:t>Legg til tekst</a:t>
            </a:r>
          </a:p>
          <a:p>
            <a:pPr lvl="1"/>
            <a:r>
              <a:rPr lang="nb-NO"/>
              <a:t>Første nivå punktliste</a:t>
            </a:r>
          </a:p>
          <a:p>
            <a:pPr lvl="2"/>
            <a:r>
              <a:rPr lang="nb-NO"/>
              <a:t>Andre nivå punktliste</a:t>
            </a:r>
          </a:p>
          <a:p>
            <a:pPr lvl="3"/>
            <a:r>
              <a:rPr lang="nb-NO"/>
              <a:t>Tredje nivå punktliste</a:t>
            </a:r>
          </a:p>
        </p:txBody>
      </p:sp>
      <p:sp>
        <p:nvSpPr>
          <p:cNvPr id="7" name="Plassholder for tittel 1"/>
          <p:cNvSpPr>
            <a:spLocks noGrp="1"/>
          </p:cNvSpPr>
          <p:nvPr>
            <p:ph type="title"/>
          </p:nvPr>
        </p:nvSpPr>
        <p:spPr>
          <a:xfrm>
            <a:off x="437072" y="756308"/>
            <a:ext cx="11363864" cy="434818"/>
          </a:xfrm>
          <a:prstGeom prst="rect">
            <a:avLst/>
          </a:prstGeom>
        </p:spPr>
        <p:txBody>
          <a:bodyPr vert="horz" lIns="91440" tIns="45720" rIns="91440" bIns="45720" rtlCol="0" anchor="ctr">
            <a:normAutofit/>
          </a:bodyPr>
          <a:lstStyle>
            <a:lvl1pPr>
              <a:defRPr sz="3000" b="1">
                <a:solidFill>
                  <a:schemeClr val="tx1"/>
                </a:solidFill>
                <a:latin typeface="+mn-lt"/>
              </a:defRPr>
            </a:lvl1pPr>
          </a:lstStyle>
          <a:p>
            <a:r>
              <a:rPr lang="nb-NO"/>
              <a:t>Klikk for å redigere tittelstil</a:t>
            </a:r>
          </a:p>
        </p:txBody>
      </p:sp>
      <p:sp>
        <p:nvSpPr>
          <p:cNvPr id="9" name="Undertittel 2"/>
          <p:cNvSpPr>
            <a:spLocks noGrp="1"/>
          </p:cNvSpPr>
          <p:nvPr>
            <p:ph type="subTitle" idx="1" hasCustomPrompt="1"/>
          </p:nvPr>
        </p:nvSpPr>
        <p:spPr>
          <a:xfrm>
            <a:off x="437072" y="396308"/>
            <a:ext cx="6537609" cy="259413"/>
          </a:xfrm>
          <a:prstGeom prst="rect">
            <a:avLst/>
          </a:prstGeom>
        </p:spPr>
        <p:txBody>
          <a:bodyPr/>
          <a:lstStyle>
            <a:lvl1pPr marL="0" indent="0">
              <a:buNone/>
              <a:defRPr sz="2000">
                <a:solidFill>
                  <a:schemeClr val="tx2"/>
                </a:solidFill>
              </a:defRPr>
            </a:lvl1pPr>
          </a:lstStyle>
          <a:p>
            <a:r>
              <a:rPr lang="nb-NO"/>
              <a:t>Klikk for å legge til en støttetittel</a:t>
            </a:r>
          </a:p>
        </p:txBody>
      </p:sp>
      <p:sp>
        <p:nvSpPr>
          <p:cNvPr id="10" name="Plassholder for innhold 2"/>
          <p:cNvSpPr>
            <a:spLocks noGrp="1"/>
          </p:cNvSpPr>
          <p:nvPr>
            <p:ph idx="14" hasCustomPrompt="1"/>
          </p:nvPr>
        </p:nvSpPr>
        <p:spPr>
          <a:xfrm>
            <a:off x="437072" y="1606216"/>
            <a:ext cx="5699033" cy="4510774"/>
          </a:xfrm>
          <a:prstGeom prst="rect">
            <a:avLst/>
          </a:prstGeom>
        </p:spPr>
        <p:txBody>
          <a:bodyPr/>
          <a:lstStyle>
            <a:lvl1pPr marL="342900" indent="-342900">
              <a:buFont typeface="Arial" panose="020B0604020202020204" pitchFamily="34" charset="0"/>
              <a:buChar char="•"/>
              <a:defRPr sz="2000" b="0" baseline="0">
                <a:solidFill>
                  <a:srgbClr val="000000"/>
                </a:solidFill>
              </a:defRPr>
            </a:lvl1pPr>
            <a:lvl2pPr>
              <a:defRPr sz="1800" b="0">
                <a:solidFill>
                  <a:srgbClr val="000000"/>
                </a:solidFill>
              </a:defRPr>
            </a:lvl2pPr>
            <a:lvl3pPr>
              <a:defRPr sz="1600" b="0">
                <a:solidFill>
                  <a:srgbClr val="000000"/>
                </a:solidFill>
              </a:defRPr>
            </a:lvl3pPr>
            <a:lvl4pPr>
              <a:defRPr sz="1400" b="0">
                <a:solidFill>
                  <a:srgbClr val="000000"/>
                </a:solidFill>
              </a:defRPr>
            </a:lvl4pPr>
            <a:lvl5pPr>
              <a:defRPr sz="1100">
                <a:solidFill>
                  <a:srgbClr val="000000"/>
                </a:solidFill>
              </a:defRPr>
            </a:lvl5pPr>
          </a:lstStyle>
          <a:p>
            <a:pPr lvl="0"/>
            <a:r>
              <a:rPr lang="nb-NO"/>
              <a:t>Legg til tekst</a:t>
            </a:r>
          </a:p>
          <a:p>
            <a:pPr lvl="1"/>
            <a:r>
              <a:rPr lang="nb-NO"/>
              <a:t>Første nivå punktliste</a:t>
            </a:r>
          </a:p>
          <a:p>
            <a:pPr lvl="2"/>
            <a:r>
              <a:rPr lang="nb-NO"/>
              <a:t>Andre nivå punktliste</a:t>
            </a:r>
          </a:p>
          <a:p>
            <a:pPr lvl="3"/>
            <a:r>
              <a:rPr lang="nb-NO"/>
              <a:t>Tredje nivå punktliste</a:t>
            </a:r>
          </a:p>
        </p:txBody>
      </p:sp>
      <p:sp>
        <p:nvSpPr>
          <p:cNvPr id="11" name="Plassholder for tekst 4"/>
          <p:cNvSpPr>
            <a:spLocks noGrp="1"/>
          </p:cNvSpPr>
          <p:nvPr>
            <p:ph type="body" sz="quarter" idx="15" hasCustomPrompt="1"/>
          </p:nvPr>
        </p:nvSpPr>
        <p:spPr>
          <a:xfrm>
            <a:off x="449104" y="6443506"/>
            <a:ext cx="8952071" cy="281143"/>
          </a:xfrm>
          <a:prstGeom prst="rect">
            <a:avLst/>
          </a:prstGeom>
        </p:spPr>
        <p:txBody>
          <a:bodyPr/>
          <a:lstStyle>
            <a:lvl1pPr marL="0" indent="0">
              <a:buNone/>
              <a:defRPr sz="1400">
                <a:solidFill>
                  <a:schemeClr val="bg1"/>
                </a:solidFill>
              </a:defRPr>
            </a:lvl1pPr>
          </a:lstStyle>
          <a:p>
            <a:pPr lvl="0"/>
            <a:r>
              <a:rPr lang="nb-NO"/>
              <a:t>Klikk her for å legge til klinikk/seksjon</a:t>
            </a:r>
          </a:p>
        </p:txBody>
      </p:sp>
    </p:spTree>
    <p:extLst>
      <p:ext uri="{BB962C8B-B14F-4D97-AF65-F5344CB8AC3E}">
        <p14:creationId xmlns:p14="http://schemas.microsoft.com/office/powerpoint/2010/main" val="2864061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Innhold to kolonner og bilde">
    <p:spTree>
      <p:nvGrpSpPr>
        <p:cNvPr id="1" name=""/>
        <p:cNvGrpSpPr/>
        <p:nvPr/>
      </p:nvGrpSpPr>
      <p:grpSpPr>
        <a:xfrm>
          <a:off x="0" y="0"/>
          <a:ext cx="0" cy="0"/>
          <a:chOff x="0" y="0"/>
          <a:chExt cx="0" cy="0"/>
        </a:xfrm>
      </p:grpSpPr>
      <p:sp>
        <p:nvSpPr>
          <p:cNvPr id="13" name="Plassholder for innhold 2"/>
          <p:cNvSpPr>
            <a:spLocks noGrp="1"/>
          </p:cNvSpPr>
          <p:nvPr>
            <p:ph idx="16" hasCustomPrompt="1"/>
          </p:nvPr>
        </p:nvSpPr>
        <p:spPr>
          <a:xfrm>
            <a:off x="7236994" y="1606216"/>
            <a:ext cx="4955006" cy="4710363"/>
          </a:xfrm>
          <a:prstGeom prst="rect">
            <a:avLst/>
          </a:prstGeom>
        </p:spPr>
        <p:txBody>
          <a:bodyPr/>
          <a:lstStyle>
            <a:lvl1pPr marL="342900" indent="-342900">
              <a:buFont typeface="Arial" panose="020B0604020202020204" pitchFamily="34" charset="0"/>
              <a:buChar char="•"/>
              <a:defRPr sz="2000" b="0" baseline="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100">
                <a:solidFill>
                  <a:srgbClr val="000000"/>
                </a:solidFill>
              </a:defRPr>
            </a:lvl5pPr>
          </a:lstStyle>
          <a:p>
            <a:pPr lvl="0"/>
            <a:r>
              <a:rPr lang="nb-NO"/>
              <a:t>Legg til bilde</a:t>
            </a:r>
          </a:p>
        </p:txBody>
      </p:sp>
      <p:sp>
        <p:nvSpPr>
          <p:cNvPr id="14" name="Plassholder for tittel 1"/>
          <p:cNvSpPr>
            <a:spLocks noGrp="1"/>
          </p:cNvSpPr>
          <p:nvPr>
            <p:ph type="title"/>
          </p:nvPr>
        </p:nvSpPr>
        <p:spPr>
          <a:xfrm>
            <a:off x="437072" y="756308"/>
            <a:ext cx="11363864" cy="434818"/>
          </a:xfrm>
          <a:prstGeom prst="rect">
            <a:avLst/>
          </a:prstGeom>
        </p:spPr>
        <p:txBody>
          <a:bodyPr vert="horz" lIns="91440" tIns="45720" rIns="91440" bIns="45720" rtlCol="0" anchor="ctr">
            <a:normAutofit/>
          </a:bodyPr>
          <a:lstStyle>
            <a:lvl1pPr>
              <a:defRPr sz="3000" b="1">
                <a:solidFill>
                  <a:schemeClr val="tx1"/>
                </a:solidFill>
                <a:latin typeface="+mn-lt"/>
              </a:defRPr>
            </a:lvl1pPr>
          </a:lstStyle>
          <a:p>
            <a:r>
              <a:rPr lang="nb-NO"/>
              <a:t>Klikk for å redigere tittelstil</a:t>
            </a:r>
          </a:p>
        </p:txBody>
      </p:sp>
      <p:sp>
        <p:nvSpPr>
          <p:cNvPr id="15" name="Undertittel 2"/>
          <p:cNvSpPr>
            <a:spLocks noGrp="1"/>
          </p:cNvSpPr>
          <p:nvPr>
            <p:ph type="subTitle" idx="1"/>
          </p:nvPr>
        </p:nvSpPr>
        <p:spPr>
          <a:xfrm>
            <a:off x="437072" y="396308"/>
            <a:ext cx="6537609" cy="259413"/>
          </a:xfrm>
          <a:prstGeom prst="rect">
            <a:avLst/>
          </a:prstGeom>
        </p:spPr>
        <p:txBody>
          <a:bodyPr/>
          <a:lstStyle>
            <a:lvl1pPr marL="0" indent="0">
              <a:buNone/>
              <a:defRPr sz="2000">
                <a:solidFill>
                  <a:schemeClr val="tx2"/>
                </a:solidFill>
              </a:defRPr>
            </a:lvl1pPr>
          </a:lstStyle>
          <a:p>
            <a:r>
              <a:rPr lang="nb-NO"/>
              <a:t>Klikk for å redigere undertittelstil i malen</a:t>
            </a:r>
          </a:p>
        </p:txBody>
      </p:sp>
      <p:sp>
        <p:nvSpPr>
          <p:cNvPr id="16" name="Plassholder for innhold 2"/>
          <p:cNvSpPr>
            <a:spLocks noGrp="1"/>
          </p:cNvSpPr>
          <p:nvPr>
            <p:ph idx="14" hasCustomPrompt="1"/>
          </p:nvPr>
        </p:nvSpPr>
        <p:spPr>
          <a:xfrm>
            <a:off x="437073" y="1606216"/>
            <a:ext cx="3190448" cy="4510774"/>
          </a:xfrm>
          <a:prstGeom prst="rect">
            <a:avLst/>
          </a:prstGeom>
        </p:spPr>
        <p:txBody>
          <a:bodyPr/>
          <a:lstStyle>
            <a:lvl1pPr marL="342900" indent="-342900">
              <a:buFont typeface="Arial" panose="020B0604020202020204" pitchFamily="34" charset="0"/>
              <a:buChar char="•"/>
              <a:defRPr sz="2000" b="0" baseline="0">
                <a:solidFill>
                  <a:srgbClr val="000000"/>
                </a:solidFill>
              </a:defRPr>
            </a:lvl1pPr>
            <a:lvl2pPr>
              <a:defRPr sz="1800" b="0">
                <a:solidFill>
                  <a:srgbClr val="000000"/>
                </a:solidFill>
              </a:defRPr>
            </a:lvl2pPr>
            <a:lvl3pPr>
              <a:defRPr sz="1600" b="0">
                <a:solidFill>
                  <a:srgbClr val="000000"/>
                </a:solidFill>
              </a:defRPr>
            </a:lvl3pPr>
            <a:lvl4pPr>
              <a:defRPr sz="1400" b="0">
                <a:solidFill>
                  <a:srgbClr val="000000"/>
                </a:solidFill>
              </a:defRPr>
            </a:lvl4pPr>
            <a:lvl5pPr>
              <a:defRPr sz="1100">
                <a:solidFill>
                  <a:srgbClr val="000000"/>
                </a:solidFill>
              </a:defRPr>
            </a:lvl5pPr>
          </a:lstStyle>
          <a:p>
            <a:pPr lvl="0"/>
            <a:r>
              <a:rPr lang="nb-NO"/>
              <a:t>Legg til tekst</a:t>
            </a:r>
          </a:p>
          <a:p>
            <a:pPr lvl="1"/>
            <a:r>
              <a:rPr lang="nb-NO"/>
              <a:t>Første nivå punktliste</a:t>
            </a:r>
          </a:p>
          <a:p>
            <a:pPr lvl="2"/>
            <a:r>
              <a:rPr lang="nb-NO"/>
              <a:t>Andre nivå punktliste</a:t>
            </a:r>
          </a:p>
          <a:p>
            <a:pPr lvl="3"/>
            <a:r>
              <a:rPr lang="nb-NO"/>
              <a:t>Tredje nivå punktliste</a:t>
            </a:r>
          </a:p>
        </p:txBody>
      </p:sp>
      <p:sp>
        <p:nvSpPr>
          <p:cNvPr id="17" name="Plassholder for innhold 2"/>
          <p:cNvSpPr>
            <a:spLocks noGrp="1"/>
          </p:cNvSpPr>
          <p:nvPr>
            <p:ph idx="17" hasCustomPrompt="1"/>
          </p:nvPr>
        </p:nvSpPr>
        <p:spPr>
          <a:xfrm>
            <a:off x="3784233" y="1606216"/>
            <a:ext cx="3190448" cy="4510774"/>
          </a:xfrm>
          <a:prstGeom prst="rect">
            <a:avLst/>
          </a:prstGeom>
        </p:spPr>
        <p:txBody>
          <a:bodyPr/>
          <a:lstStyle>
            <a:lvl1pPr marL="342900" indent="-342900">
              <a:buFont typeface="Arial" panose="020B0604020202020204" pitchFamily="34" charset="0"/>
              <a:buChar char="•"/>
              <a:defRPr sz="2000" b="0" baseline="0">
                <a:solidFill>
                  <a:srgbClr val="000000"/>
                </a:solidFill>
              </a:defRPr>
            </a:lvl1pPr>
            <a:lvl2pPr>
              <a:defRPr sz="1800" b="0">
                <a:solidFill>
                  <a:srgbClr val="000000"/>
                </a:solidFill>
              </a:defRPr>
            </a:lvl2pPr>
            <a:lvl3pPr>
              <a:defRPr sz="1600" b="0">
                <a:solidFill>
                  <a:srgbClr val="000000"/>
                </a:solidFill>
              </a:defRPr>
            </a:lvl3pPr>
            <a:lvl4pPr>
              <a:defRPr sz="1400" b="0">
                <a:solidFill>
                  <a:srgbClr val="000000"/>
                </a:solidFill>
              </a:defRPr>
            </a:lvl4pPr>
            <a:lvl5pPr>
              <a:defRPr sz="1100">
                <a:solidFill>
                  <a:srgbClr val="000000"/>
                </a:solidFill>
              </a:defRPr>
            </a:lvl5pPr>
          </a:lstStyle>
          <a:p>
            <a:pPr lvl="0"/>
            <a:r>
              <a:rPr lang="nb-NO"/>
              <a:t>Legg til tekst</a:t>
            </a:r>
          </a:p>
          <a:p>
            <a:pPr lvl="1"/>
            <a:r>
              <a:rPr lang="nb-NO"/>
              <a:t>Første nivå punktliste</a:t>
            </a:r>
          </a:p>
          <a:p>
            <a:pPr lvl="2"/>
            <a:r>
              <a:rPr lang="nb-NO"/>
              <a:t>Andre nivå punktliste</a:t>
            </a:r>
          </a:p>
          <a:p>
            <a:pPr lvl="3"/>
            <a:r>
              <a:rPr lang="nb-NO"/>
              <a:t>Tredje nivå punktliste</a:t>
            </a:r>
          </a:p>
        </p:txBody>
      </p:sp>
      <p:sp>
        <p:nvSpPr>
          <p:cNvPr id="8" name="Plassholder for tekst 4"/>
          <p:cNvSpPr>
            <a:spLocks noGrp="1"/>
          </p:cNvSpPr>
          <p:nvPr>
            <p:ph type="body" sz="quarter" idx="15" hasCustomPrompt="1"/>
          </p:nvPr>
        </p:nvSpPr>
        <p:spPr>
          <a:xfrm>
            <a:off x="449104" y="6443506"/>
            <a:ext cx="8952071" cy="281143"/>
          </a:xfrm>
          <a:prstGeom prst="rect">
            <a:avLst/>
          </a:prstGeom>
        </p:spPr>
        <p:txBody>
          <a:bodyPr/>
          <a:lstStyle>
            <a:lvl1pPr marL="0" indent="0">
              <a:buNone/>
              <a:defRPr sz="1400">
                <a:solidFill>
                  <a:schemeClr val="bg1"/>
                </a:solidFill>
              </a:defRPr>
            </a:lvl1pPr>
          </a:lstStyle>
          <a:p>
            <a:pPr lvl="0"/>
            <a:r>
              <a:rPr lang="nb-NO"/>
              <a:t>Klikk her for å legge til klinikk/seksjon</a:t>
            </a:r>
          </a:p>
        </p:txBody>
      </p:sp>
    </p:spTree>
    <p:extLst>
      <p:ext uri="{BB962C8B-B14F-4D97-AF65-F5344CB8AC3E}">
        <p14:creationId xmlns:p14="http://schemas.microsoft.com/office/powerpoint/2010/main" val="34814175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7" name="Plassholder for tekst 4"/>
          <p:cNvSpPr>
            <a:spLocks noGrp="1"/>
          </p:cNvSpPr>
          <p:nvPr>
            <p:ph type="body" sz="quarter" idx="15" hasCustomPrompt="1"/>
          </p:nvPr>
        </p:nvSpPr>
        <p:spPr>
          <a:xfrm>
            <a:off x="449104" y="6443506"/>
            <a:ext cx="8952071" cy="281143"/>
          </a:xfrm>
          <a:prstGeom prst="rect">
            <a:avLst/>
          </a:prstGeom>
        </p:spPr>
        <p:txBody>
          <a:bodyPr/>
          <a:lstStyle>
            <a:lvl1pPr marL="0" indent="0">
              <a:buNone/>
              <a:defRPr sz="1400">
                <a:solidFill>
                  <a:schemeClr val="bg1"/>
                </a:solidFill>
              </a:defRPr>
            </a:lvl1pPr>
          </a:lstStyle>
          <a:p>
            <a:pPr lvl="0"/>
            <a:r>
              <a:rPr lang="nb-NO"/>
              <a:t>Klikk her for å legge til klinikk/seksjon</a:t>
            </a:r>
          </a:p>
        </p:txBody>
      </p:sp>
      <p:sp>
        <p:nvSpPr>
          <p:cNvPr id="5" name="Undertittel 2"/>
          <p:cNvSpPr>
            <a:spLocks noGrp="1"/>
          </p:cNvSpPr>
          <p:nvPr>
            <p:ph type="subTitle" idx="1" hasCustomPrompt="1"/>
          </p:nvPr>
        </p:nvSpPr>
        <p:spPr>
          <a:xfrm>
            <a:off x="684267" y="2405582"/>
            <a:ext cx="4832213" cy="360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Klikk for å legge til støttetittel</a:t>
            </a:r>
          </a:p>
          <a:p>
            <a:endParaRPr lang="nb-NO"/>
          </a:p>
        </p:txBody>
      </p:sp>
      <p:sp>
        <p:nvSpPr>
          <p:cNvPr id="6" name="Tittel 1"/>
          <p:cNvSpPr>
            <a:spLocks noGrp="1"/>
          </p:cNvSpPr>
          <p:nvPr>
            <p:ph type="ctrTitle"/>
          </p:nvPr>
        </p:nvSpPr>
        <p:spPr>
          <a:xfrm>
            <a:off x="684268" y="2973666"/>
            <a:ext cx="4832212" cy="1165197"/>
          </a:xfrm>
          <a:prstGeom prst="rect">
            <a:avLst/>
          </a:prstGeom>
        </p:spPr>
        <p:txBody>
          <a:bodyPr/>
          <a:lstStyle>
            <a:lvl1pPr>
              <a:defRPr b="1">
                <a:latin typeface="+mn-lt"/>
              </a:defRPr>
            </a:lvl1pPr>
          </a:lstStyle>
          <a:p>
            <a:r>
              <a:rPr lang="nb-NO"/>
              <a:t>Klikk for å redigere tittelstil</a:t>
            </a:r>
          </a:p>
        </p:txBody>
      </p:sp>
      <p:pic>
        <p:nvPicPr>
          <p:cNvPr id="8" name="Bild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4520" t="10304" r="5072" b="13886"/>
          <a:stretch/>
        </p:blipFill>
        <p:spPr>
          <a:xfrm>
            <a:off x="5606716" y="2104013"/>
            <a:ext cx="6489902" cy="2731167"/>
          </a:xfrm>
          <a:prstGeom prst="rect">
            <a:avLst/>
          </a:prstGeom>
        </p:spPr>
      </p:pic>
      <p:sp>
        <p:nvSpPr>
          <p:cNvPr id="9" name="Plassholder for innhold 2"/>
          <p:cNvSpPr>
            <a:spLocks noGrp="1"/>
          </p:cNvSpPr>
          <p:nvPr>
            <p:ph idx="14" hasCustomPrompt="1"/>
          </p:nvPr>
        </p:nvSpPr>
        <p:spPr>
          <a:xfrm>
            <a:off x="684266" y="4277227"/>
            <a:ext cx="4832213" cy="354932"/>
          </a:xfrm>
          <a:prstGeom prst="rect">
            <a:avLst/>
          </a:prstGeom>
        </p:spPr>
        <p:txBody>
          <a:bodyPr/>
          <a:lstStyle>
            <a:lvl1pPr marL="0" indent="0">
              <a:buFont typeface="Arial" panose="020B0604020202020204" pitchFamily="34" charset="0"/>
              <a:buNone/>
              <a:defRPr sz="2000" b="0" baseline="0">
                <a:solidFill>
                  <a:schemeClr val="tx1"/>
                </a:solidFill>
              </a:defRPr>
            </a:lvl1pPr>
            <a:lvl2pPr marL="457200" indent="0">
              <a:buNone/>
              <a:defRPr sz="1800" b="0">
                <a:solidFill>
                  <a:srgbClr val="000000"/>
                </a:solidFill>
              </a:defRPr>
            </a:lvl2pPr>
            <a:lvl3pPr marL="914400" indent="0">
              <a:buNone/>
              <a:defRPr sz="1600" b="0">
                <a:solidFill>
                  <a:srgbClr val="000000"/>
                </a:solidFill>
              </a:defRPr>
            </a:lvl3pPr>
            <a:lvl4pPr marL="1371600" indent="0">
              <a:buNone/>
              <a:defRPr sz="1400" b="0">
                <a:solidFill>
                  <a:srgbClr val="000000"/>
                </a:solidFill>
              </a:defRPr>
            </a:lvl4pPr>
            <a:lvl5pPr>
              <a:defRPr sz="1100">
                <a:solidFill>
                  <a:srgbClr val="000000"/>
                </a:solidFill>
              </a:defRPr>
            </a:lvl5pPr>
          </a:lstStyle>
          <a:p>
            <a:pPr lvl="0"/>
            <a:r>
              <a:rPr lang="nb-NO"/>
              <a:t>Legg til navn og dato</a:t>
            </a:r>
          </a:p>
        </p:txBody>
      </p:sp>
    </p:spTree>
    <p:extLst>
      <p:ext uri="{BB962C8B-B14F-4D97-AF65-F5344CB8AC3E}">
        <p14:creationId xmlns:p14="http://schemas.microsoft.com/office/powerpoint/2010/main" val="11066371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tel og innhold">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437072" y="756308"/>
            <a:ext cx="11363864" cy="434818"/>
          </a:xfrm>
          <a:prstGeom prst="rect">
            <a:avLst/>
          </a:prstGeom>
        </p:spPr>
        <p:txBody>
          <a:bodyPr vert="horz" lIns="91440" tIns="45720" rIns="91440" bIns="45720" rtlCol="0" anchor="ctr">
            <a:normAutofit/>
          </a:bodyPr>
          <a:lstStyle>
            <a:lvl1pPr>
              <a:defRPr sz="3000" b="1">
                <a:solidFill>
                  <a:schemeClr val="tx1"/>
                </a:solidFill>
                <a:latin typeface="+mn-lt"/>
              </a:defRPr>
            </a:lvl1pPr>
          </a:lstStyle>
          <a:p>
            <a:r>
              <a:rPr lang="nb-NO"/>
              <a:t>Klikk for å redigere tittelstil</a:t>
            </a:r>
          </a:p>
        </p:txBody>
      </p:sp>
      <p:sp>
        <p:nvSpPr>
          <p:cNvPr id="8" name="Undertittel 2"/>
          <p:cNvSpPr>
            <a:spLocks noGrp="1"/>
          </p:cNvSpPr>
          <p:nvPr>
            <p:ph type="subTitle" idx="13" hasCustomPrompt="1"/>
          </p:nvPr>
        </p:nvSpPr>
        <p:spPr>
          <a:xfrm>
            <a:off x="437072" y="396308"/>
            <a:ext cx="6537609" cy="25941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Klikk for å legge til støttetittel</a:t>
            </a:r>
          </a:p>
          <a:p>
            <a:endParaRPr lang="nb-NO"/>
          </a:p>
        </p:txBody>
      </p:sp>
      <p:sp>
        <p:nvSpPr>
          <p:cNvPr id="9" name="Plassholder for innhold 2"/>
          <p:cNvSpPr>
            <a:spLocks noGrp="1"/>
          </p:cNvSpPr>
          <p:nvPr>
            <p:ph idx="14" hasCustomPrompt="1"/>
          </p:nvPr>
        </p:nvSpPr>
        <p:spPr>
          <a:xfrm>
            <a:off x="437072" y="1606216"/>
            <a:ext cx="11363864" cy="4516790"/>
          </a:xfrm>
          <a:prstGeom prst="rect">
            <a:avLst/>
          </a:prstGeom>
        </p:spPr>
        <p:txBody>
          <a:bodyPr/>
          <a:lstStyle>
            <a:lvl1pPr marL="342900" indent="-342900">
              <a:buFont typeface="Arial" panose="020B0604020202020204" pitchFamily="34" charset="0"/>
              <a:buChar char="•"/>
              <a:defRPr sz="2000" baseline="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100">
                <a:solidFill>
                  <a:srgbClr val="000000"/>
                </a:solidFill>
              </a:defRPr>
            </a:lvl5pPr>
          </a:lstStyle>
          <a:p>
            <a:pPr lvl="0"/>
            <a:r>
              <a:rPr lang="nb-NO"/>
              <a:t>Legg til tekst</a:t>
            </a:r>
          </a:p>
          <a:p>
            <a:pPr lvl="1"/>
            <a:r>
              <a:rPr lang="nb-NO"/>
              <a:t>Første nivå punktliste</a:t>
            </a:r>
          </a:p>
          <a:p>
            <a:pPr lvl="2"/>
            <a:r>
              <a:rPr lang="nb-NO"/>
              <a:t>Andre nivå punktliste</a:t>
            </a:r>
          </a:p>
          <a:p>
            <a:pPr lvl="3"/>
            <a:r>
              <a:rPr lang="nb-NO"/>
              <a:t>Tredje nivå punktliste</a:t>
            </a:r>
          </a:p>
        </p:txBody>
      </p:sp>
      <p:sp>
        <p:nvSpPr>
          <p:cNvPr id="6" name="Plassholder for tekst 4"/>
          <p:cNvSpPr>
            <a:spLocks noGrp="1"/>
          </p:cNvSpPr>
          <p:nvPr>
            <p:ph type="body" sz="quarter" idx="15" hasCustomPrompt="1"/>
          </p:nvPr>
        </p:nvSpPr>
        <p:spPr>
          <a:xfrm>
            <a:off x="449104" y="6443506"/>
            <a:ext cx="8952071" cy="281143"/>
          </a:xfrm>
          <a:prstGeom prst="rect">
            <a:avLst/>
          </a:prstGeom>
        </p:spPr>
        <p:txBody>
          <a:bodyPr/>
          <a:lstStyle>
            <a:lvl1pPr marL="0" indent="0">
              <a:buNone/>
              <a:defRPr sz="1400">
                <a:solidFill>
                  <a:schemeClr val="bg1"/>
                </a:solidFill>
              </a:defRPr>
            </a:lvl1pPr>
          </a:lstStyle>
          <a:p>
            <a:pPr lvl="0"/>
            <a:r>
              <a:rPr lang="nb-NO"/>
              <a:t>Klikk her for å legge til klinikk/seksjon</a:t>
            </a:r>
          </a:p>
        </p:txBody>
      </p:sp>
    </p:spTree>
    <p:extLst>
      <p:ext uri="{BB962C8B-B14F-4D97-AF65-F5344CB8AC3E}">
        <p14:creationId xmlns:p14="http://schemas.microsoft.com/office/powerpoint/2010/main" val="11486615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o innholdsdeler">
    <p:spTree>
      <p:nvGrpSpPr>
        <p:cNvPr id="1" name=""/>
        <p:cNvGrpSpPr/>
        <p:nvPr/>
      </p:nvGrpSpPr>
      <p:grpSpPr>
        <a:xfrm>
          <a:off x="0" y="0"/>
          <a:ext cx="0" cy="0"/>
          <a:chOff x="0" y="0"/>
          <a:chExt cx="0" cy="0"/>
        </a:xfrm>
      </p:grpSpPr>
      <p:sp>
        <p:nvSpPr>
          <p:cNvPr id="6" name="Plassholder for innhold 2"/>
          <p:cNvSpPr>
            <a:spLocks noGrp="1"/>
          </p:cNvSpPr>
          <p:nvPr>
            <p:ph idx="16" hasCustomPrompt="1"/>
          </p:nvPr>
        </p:nvSpPr>
        <p:spPr>
          <a:xfrm>
            <a:off x="6215314" y="1606216"/>
            <a:ext cx="5585622" cy="4510774"/>
          </a:xfrm>
          <a:prstGeom prst="rect">
            <a:avLst/>
          </a:prstGeom>
        </p:spPr>
        <p:txBody>
          <a:bodyPr/>
          <a:lstStyle>
            <a:lvl1pPr marL="342900" indent="-342900">
              <a:buFont typeface="Arial" panose="020B0604020202020204" pitchFamily="34" charset="0"/>
              <a:buChar char="•"/>
              <a:defRPr sz="2000" b="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100">
                <a:solidFill>
                  <a:srgbClr val="000000"/>
                </a:solidFill>
              </a:defRPr>
            </a:lvl5pPr>
          </a:lstStyle>
          <a:p>
            <a:pPr lvl="0"/>
            <a:r>
              <a:rPr lang="nb-NO"/>
              <a:t>Legg til tekst</a:t>
            </a:r>
          </a:p>
          <a:p>
            <a:pPr lvl="1"/>
            <a:r>
              <a:rPr lang="nb-NO"/>
              <a:t>Første nivå punktliste</a:t>
            </a:r>
          </a:p>
          <a:p>
            <a:pPr lvl="2"/>
            <a:r>
              <a:rPr lang="nb-NO"/>
              <a:t>Andre nivå punktliste</a:t>
            </a:r>
          </a:p>
          <a:p>
            <a:pPr lvl="3"/>
            <a:r>
              <a:rPr lang="nb-NO"/>
              <a:t>Tredje nivå punktliste</a:t>
            </a:r>
          </a:p>
        </p:txBody>
      </p:sp>
      <p:sp>
        <p:nvSpPr>
          <p:cNvPr id="7" name="Plassholder for tittel 1"/>
          <p:cNvSpPr>
            <a:spLocks noGrp="1"/>
          </p:cNvSpPr>
          <p:nvPr>
            <p:ph type="title"/>
          </p:nvPr>
        </p:nvSpPr>
        <p:spPr>
          <a:xfrm>
            <a:off x="437072" y="756308"/>
            <a:ext cx="11363864" cy="434818"/>
          </a:xfrm>
          <a:prstGeom prst="rect">
            <a:avLst/>
          </a:prstGeom>
        </p:spPr>
        <p:txBody>
          <a:bodyPr vert="horz" lIns="91440" tIns="45720" rIns="91440" bIns="45720" rtlCol="0" anchor="ctr">
            <a:normAutofit/>
          </a:bodyPr>
          <a:lstStyle>
            <a:lvl1pPr>
              <a:defRPr sz="3000" b="1">
                <a:solidFill>
                  <a:schemeClr val="tx1"/>
                </a:solidFill>
                <a:latin typeface="+mn-lt"/>
              </a:defRPr>
            </a:lvl1pPr>
          </a:lstStyle>
          <a:p>
            <a:r>
              <a:rPr lang="nb-NO"/>
              <a:t>Klikk for å redigere tittelstil</a:t>
            </a:r>
          </a:p>
        </p:txBody>
      </p:sp>
      <p:sp>
        <p:nvSpPr>
          <p:cNvPr id="9" name="Undertittel 2"/>
          <p:cNvSpPr>
            <a:spLocks noGrp="1"/>
          </p:cNvSpPr>
          <p:nvPr>
            <p:ph type="subTitle" idx="1" hasCustomPrompt="1"/>
          </p:nvPr>
        </p:nvSpPr>
        <p:spPr>
          <a:xfrm>
            <a:off x="437072" y="396308"/>
            <a:ext cx="6537609" cy="259413"/>
          </a:xfrm>
          <a:prstGeom prst="rect">
            <a:avLst/>
          </a:prstGeom>
        </p:spPr>
        <p:txBody>
          <a:bodyPr/>
          <a:lstStyle>
            <a:lvl1pPr marL="0" indent="0">
              <a:buNone/>
              <a:defRPr sz="2000">
                <a:solidFill>
                  <a:schemeClr val="tx2"/>
                </a:solidFill>
              </a:defRPr>
            </a:lvl1pPr>
          </a:lstStyle>
          <a:p>
            <a:r>
              <a:rPr lang="nb-NO"/>
              <a:t>Klikk for å legge til en støttetittel</a:t>
            </a:r>
          </a:p>
        </p:txBody>
      </p:sp>
      <p:sp>
        <p:nvSpPr>
          <p:cNvPr id="10" name="Plassholder for innhold 2"/>
          <p:cNvSpPr>
            <a:spLocks noGrp="1"/>
          </p:cNvSpPr>
          <p:nvPr>
            <p:ph idx="14" hasCustomPrompt="1"/>
          </p:nvPr>
        </p:nvSpPr>
        <p:spPr>
          <a:xfrm>
            <a:off x="437072" y="1606216"/>
            <a:ext cx="5699033" cy="4510774"/>
          </a:xfrm>
          <a:prstGeom prst="rect">
            <a:avLst/>
          </a:prstGeom>
        </p:spPr>
        <p:txBody>
          <a:bodyPr/>
          <a:lstStyle>
            <a:lvl1pPr marL="342900" indent="-342900">
              <a:buFont typeface="Arial" panose="020B0604020202020204" pitchFamily="34" charset="0"/>
              <a:buChar char="•"/>
              <a:defRPr sz="2000" b="0" baseline="0">
                <a:solidFill>
                  <a:srgbClr val="000000"/>
                </a:solidFill>
              </a:defRPr>
            </a:lvl1pPr>
            <a:lvl2pPr>
              <a:defRPr sz="1800" b="0">
                <a:solidFill>
                  <a:srgbClr val="000000"/>
                </a:solidFill>
              </a:defRPr>
            </a:lvl2pPr>
            <a:lvl3pPr>
              <a:defRPr sz="1600" b="0">
                <a:solidFill>
                  <a:srgbClr val="000000"/>
                </a:solidFill>
              </a:defRPr>
            </a:lvl3pPr>
            <a:lvl4pPr>
              <a:defRPr sz="1400" b="0">
                <a:solidFill>
                  <a:srgbClr val="000000"/>
                </a:solidFill>
              </a:defRPr>
            </a:lvl4pPr>
            <a:lvl5pPr>
              <a:defRPr sz="1100">
                <a:solidFill>
                  <a:srgbClr val="000000"/>
                </a:solidFill>
              </a:defRPr>
            </a:lvl5pPr>
          </a:lstStyle>
          <a:p>
            <a:pPr lvl="0"/>
            <a:r>
              <a:rPr lang="nb-NO"/>
              <a:t>Legg til tekst</a:t>
            </a:r>
          </a:p>
          <a:p>
            <a:pPr lvl="1"/>
            <a:r>
              <a:rPr lang="nb-NO"/>
              <a:t>Første nivå punktliste</a:t>
            </a:r>
          </a:p>
          <a:p>
            <a:pPr lvl="2"/>
            <a:r>
              <a:rPr lang="nb-NO"/>
              <a:t>Andre nivå punktliste</a:t>
            </a:r>
          </a:p>
          <a:p>
            <a:pPr lvl="3"/>
            <a:r>
              <a:rPr lang="nb-NO"/>
              <a:t>Tredje nivå punktliste</a:t>
            </a:r>
          </a:p>
        </p:txBody>
      </p:sp>
      <p:sp>
        <p:nvSpPr>
          <p:cNvPr id="11" name="Plassholder for tekst 4"/>
          <p:cNvSpPr>
            <a:spLocks noGrp="1"/>
          </p:cNvSpPr>
          <p:nvPr>
            <p:ph type="body" sz="quarter" idx="15" hasCustomPrompt="1"/>
          </p:nvPr>
        </p:nvSpPr>
        <p:spPr>
          <a:xfrm>
            <a:off x="449104" y="6443506"/>
            <a:ext cx="8952071" cy="281143"/>
          </a:xfrm>
          <a:prstGeom prst="rect">
            <a:avLst/>
          </a:prstGeom>
        </p:spPr>
        <p:txBody>
          <a:bodyPr/>
          <a:lstStyle>
            <a:lvl1pPr marL="0" indent="0">
              <a:buNone/>
              <a:defRPr sz="1400">
                <a:solidFill>
                  <a:schemeClr val="bg1"/>
                </a:solidFill>
              </a:defRPr>
            </a:lvl1pPr>
          </a:lstStyle>
          <a:p>
            <a:pPr lvl="0"/>
            <a:r>
              <a:rPr lang="nb-NO"/>
              <a:t>Klikk her for å legge til klinikk/seksjon</a:t>
            </a:r>
          </a:p>
        </p:txBody>
      </p:sp>
    </p:spTree>
    <p:extLst>
      <p:ext uri="{BB962C8B-B14F-4D97-AF65-F5344CB8AC3E}">
        <p14:creationId xmlns:p14="http://schemas.microsoft.com/office/powerpoint/2010/main" val="22119032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Tittellysbilde">
    <p:spTree>
      <p:nvGrpSpPr>
        <p:cNvPr id="1" name=""/>
        <p:cNvGrpSpPr/>
        <p:nvPr/>
      </p:nvGrpSpPr>
      <p:grpSpPr>
        <a:xfrm>
          <a:off x="0" y="0"/>
          <a:ext cx="0" cy="0"/>
          <a:chOff x="0" y="0"/>
          <a:chExt cx="0" cy="0"/>
        </a:xfrm>
      </p:grpSpPr>
      <p:sp>
        <p:nvSpPr>
          <p:cNvPr id="7" name="Plassholder for tekst 4"/>
          <p:cNvSpPr>
            <a:spLocks noGrp="1"/>
          </p:cNvSpPr>
          <p:nvPr>
            <p:ph type="body" sz="quarter" idx="15" hasCustomPrompt="1"/>
          </p:nvPr>
        </p:nvSpPr>
        <p:spPr>
          <a:xfrm>
            <a:off x="449104" y="6443506"/>
            <a:ext cx="8952071" cy="281143"/>
          </a:xfrm>
          <a:prstGeom prst="rect">
            <a:avLst/>
          </a:prstGeom>
        </p:spPr>
        <p:txBody>
          <a:bodyPr/>
          <a:lstStyle>
            <a:lvl1pPr marL="0" indent="0">
              <a:buNone/>
              <a:defRPr sz="1400">
                <a:solidFill>
                  <a:schemeClr val="bg1"/>
                </a:solidFill>
              </a:defRPr>
            </a:lvl1pPr>
          </a:lstStyle>
          <a:p>
            <a:pPr lvl="0"/>
            <a:r>
              <a:rPr lang="nb-NO"/>
              <a:t>Klikk her for å legge til klinikk/seksjon</a:t>
            </a:r>
          </a:p>
        </p:txBody>
      </p:sp>
      <p:sp>
        <p:nvSpPr>
          <p:cNvPr id="5" name="Undertittel 2"/>
          <p:cNvSpPr>
            <a:spLocks noGrp="1"/>
          </p:cNvSpPr>
          <p:nvPr>
            <p:ph type="subTitle" idx="1" hasCustomPrompt="1"/>
          </p:nvPr>
        </p:nvSpPr>
        <p:spPr>
          <a:xfrm>
            <a:off x="684267" y="2405582"/>
            <a:ext cx="4832213" cy="360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Klikk for å legge til støttetittel</a:t>
            </a:r>
          </a:p>
          <a:p>
            <a:endParaRPr lang="nb-NO"/>
          </a:p>
        </p:txBody>
      </p:sp>
      <p:sp>
        <p:nvSpPr>
          <p:cNvPr id="6" name="Tittel 1"/>
          <p:cNvSpPr>
            <a:spLocks noGrp="1"/>
          </p:cNvSpPr>
          <p:nvPr>
            <p:ph type="ctrTitle"/>
          </p:nvPr>
        </p:nvSpPr>
        <p:spPr>
          <a:xfrm>
            <a:off x="684268" y="2973666"/>
            <a:ext cx="4832212" cy="1165197"/>
          </a:xfrm>
          <a:prstGeom prst="rect">
            <a:avLst/>
          </a:prstGeom>
        </p:spPr>
        <p:txBody>
          <a:bodyPr/>
          <a:lstStyle>
            <a:lvl1pPr>
              <a:defRPr b="1">
                <a:latin typeface="+mn-lt"/>
              </a:defRPr>
            </a:lvl1pPr>
          </a:lstStyle>
          <a:p>
            <a:r>
              <a:rPr lang="nb-NO"/>
              <a:t>Klikk for å redigere tittelstil</a:t>
            </a:r>
          </a:p>
        </p:txBody>
      </p:sp>
      <p:pic>
        <p:nvPicPr>
          <p:cNvPr id="8" name="Bild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4520" t="10304" r="5072" b="13886"/>
          <a:stretch/>
        </p:blipFill>
        <p:spPr>
          <a:xfrm>
            <a:off x="5606716" y="2104013"/>
            <a:ext cx="6489902" cy="2731167"/>
          </a:xfrm>
          <a:prstGeom prst="rect">
            <a:avLst/>
          </a:prstGeom>
        </p:spPr>
      </p:pic>
      <p:sp>
        <p:nvSpPr>
          <p:cNvPr id="9" name="Plassholder for innhold 2"/>
          <p:cNvSpPr>
            <a:spLocks noGrp="1"/>
          </p:cNvSpPr>
          <p:nvPr>
            <p:ph idx="14" hasCustomPrompt="1"/>
          </p:nvPr>
        </p:nvSpPr>
        <p:spPr>
          <a:xfrm>
            <a:off x="684266" y="4277227"/>
            <a:ext cx="4832213" cy="354932"/>
          </a:xfrm>
          <a:prstGeom prst="rect">
            <a:avLst/>
          </a:prstGeom>
        </p:spPr>
        <p:txBody>
          <a:bodyPr/>
          <a:lstStyle>
            <a:lvl1pPr marL="0" indent="0">
              <a:buFont typeface="Arial" panose="020B0604020202020204" pitchFamily="34" charset="0"/>
              <a:buNone/>
              <a:defRPr sz="2000" b="0" baseline="0">
                <a:solidFill>
                  <a:schemeClr val="tx1"/>
                </a:solidFill>
              </a:defRPr>
            </a:lvl1pPr>
            <a:lvl2pPr marL="457200" indent="0">
              <a:buNone/>
              <a:defRPr sz="1800" b="0">
                <a:solidFill>
                  <a:srgbClr val="000000"/>
                </a:solidFill>
              </a:defRPr>
            </a:lvl2pPr>
            <a:lvl3pPr marL="914400" indent="0">
              <a:buNone/>
              <a:defRPr sz="1600" b="0">
                <a:solidFill>
                  <a:srgbClr val="000000"/>
                </a:solidFill>
              </a:defRPr>
            </a:lvl3pPr>
            <a:lvl4pPr marL="1371600" indent="0">
              <a:buNone/>
              <a:defRPr sz="1400" b="0">
                <a:solidFill>
                  <a:srgbClr val="000000"/>
                </a:solidFill>
              </a:defRPr>
            </a:lvl4pPr>
            <a:lvl5pPr>
              <a:defRPr sz="1100">
                <a:solidFill>
                  <a:srgbClr val="000000"/>
                </a:solidFill>
              </a:defRPr>
            </a:lvl5pPr>
          </a:lstStyle>
          <a:p>
            <a:pPr lvl="0"/>
            <a:r>
              <a:rPr lang="nb-NO"/>
              <a:t>Legg til navn og dato</a:t>
            </a:r>
          </a:p>
        </p:txBody>
      </p:sp>
    </p:spTree>
    <p:extLst>
      <p:ext uri="{BB962C8B-B14F-4D97-AF65-F5344CB8AC3E}">
        <p14:creationId xmlns:p14="http://schemas.microsoft.com/office/powerpoint/2010/main" val="10120698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Tittel og innhold">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437072" y="756308"/>
            <a:ext cx="11363864" cy="434818"/>
          </a:xfrm>
          <a:prstGeom prst="rect">
            <a:avLst/>
          </a:prstGeom>
        </p:spPr>
        <p:txBody>
          <a:bodyPr vert="horz" lIns="91440" tIns="45720" rIns="91440" bIns="45720" rtlCol="0" anchor="ctr">
            <a:normAutofit/>
          </a:bodyPr>
          <a:lstStyle>
            <a:lvl1pPr>
              <a:defRPr sz="3000" b="1">
                <a:solidFill>
                  <a:schemeClr val="tx1"/>
                </a:solidFill>
                <a:latin typeface="+mn-lt"/>
              </a:defRPr>
            </a:lvl1pPr>
          </a:lstStyle>
          <a:p>
            <a:r>
              <a:rPr lang="nb-NO"/>
              <a:t>Klikk for å redigere tittelstil</a:t>
            </a:r>
          </a:p>
        </p:txBody>
      </p:sp>
      <p:sp>
        <p:nvSpPr>
          <p:cNvPr id="8" name="Undertittel 2"/>
          <p:cNvSpPr>
            <a:spLocks noGrp="1"/>
          </p:cNvSpPr>
          <p:nvPr>
            <p:ph type="subTitle" idx="13" hasCustomPrompt="1"/>
          </p:nvPr>
        </p:nvSpPr>
        <p:spPr>
          <a:xfrm>
            <a:off x="437072" y="396308"/>
            <a:ext cx="6537609" cy="25941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Klikk for å legge til støttetittel</a:t>
            </a:r>
          </a:p>
          <a:p>
            <a:endParaRPr lang="nb-NO"/>
          </a:p>
        </p:txBody>
      </p:sp>
      <p:sp>
        <p:nvSpPr>
          <p:cNvPr id="9" name="Plassholder for innhold 2"/>
          <p:cNvSpPr>
            <a:spLocks noGrp="1"/>
          </p:cNvSpPr>
          <p:nvPr>
            <p:ph idx="14" hasCustomPrompt="1"/>
          </p:nvPr>
        </p:nvSpPr>
        <p:spPr>
          <a:xfrm>
            <a:off x="437072" y="1606216"/>
            <a:ext cx="11363864" cy="4516790"/>
          </a:xfrm>
          <a:prstGeom prst="rect">
            <a:avLst/>
          </a:prstGeom>
        </p:spPr>
        <p:txBody>
          <a:bodyPr/>
          <a:lstStyle>
            <a:lvl1pPr marL="342900" indent="-342900">
              <a:buFont typeface="Arial" panose="020B0604020202020204" pitchFamily="34" charset="0"/>
              <a:buChar char="•"/>
              <a:defRPr sz="2000" baseline="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100">
                <a:solidFill>
                  <a:srgbClr val="000000"/>
                </a:solidFill>
              </a:defRPr>
            </a:lvl5pPr>
          </a:lstStyle>
          <a:p>
            <a:pPr lvl="0"/>
            <a:r>
              <a:rPr lang="nb-NO"/>
              <a:t>Legg til tekst</a:t>
            </a:r>
          </a:p>
          <a:p>
            <a:pPr lvl="1"/>
            <a:r>
              <a:rPr lang="nb-NO"/>
              <a:t>Første nivå punktliste</a:t>
            </a:r>
          </a:p>
          <a:p>
            <a:pPr lvl="2"/>
            <a:r>
              <a:rPr lang="nb-NO"/>
              <a:t>Andre nivå punktliste</a:t>
            </a:r>
          </a:p>
          <a:p>
            <a:pPr lvl="3"/>
            <a:r>
              <a:rPr lang="nb-NO"/>
              <a:t>Tredje nivå punktliste</a:t>
            </a:r>
          </a:p>
        </p:txBody>
      </p:sp>
      <p:sp>
        <p:nvSpPr>
          <p:cNvPr id="6" name="Plassholder for tekst 4"/>
          <p:cNvSpPr>
            <a:spLocks noGrp="1"/>
          </p:cNvSpPr>
          <p:nvPr>
            <p:ph type="body" sz="quarter" idx="15" hasCustomPrompt="1"/>
          </p:nvPr>
        </p:nvSpPr>
        <p:spPr>
          <a:xfrm>
            <a:off x="449104" y="6443506"/>
            <a:ext cx="8952071" cy="281143"/>
          </a:xfrm>
          <a:prstGeom prst="rect">
            <a:avLst/>
          </a:prstGeom>
        </p:spPr>
        <p:txBody>
          <a:bodyPr/>
          <a:lstStyle>
            <a:lvl1pPr marL="0" indent="0">
              <a:buNone/>
              <a:defRPr sz="1400">
                <a:solidFill>
                  <a:schemeClr val="bg1"/>
                </a:solidFill>
              </a:defRPr>
            </a:lvl1pPr>
          </a:lstStyle>
          <a:p>
            <a:pPr lvl="0"/>
            <a:r>
              <a:rPr lang="nb-NO"/>
              <a:t>Klikk her for å legge til klinikk/seksjon</a:t>
            </a:r>
          </a:p>
        </p:txBody>
      </p:sp>
    </p:spTree>
    <p:extLst>
      <p:ext uri="{BB962C8B-B14F-4D97-AF65-F5344CB8AC3E}">
        <p14:creationId xmlns:p14="http://schemas.microsoft.com/office/powerpoint/2010/main" val="11656015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To innholdsdeler">
    <p:spTree>
      <p:nvGrpSpPr>
        <p:cNvPr id="1" name=""/>
        <p:cNvGrpSpPr/>
        <p:nvPr/>
      </p:nvGrpSpPr>
      <p:grpSpPr>
        <a:xfrm>
          <a:off x="0" y="0"/>
          <a:ext cx="0" cy="0"/>
          <a:chOff x="0" y="0"/>
          <a:chExt cx="0" cy="0"/>
        </a:xfrm>
      </p:grpSpPr>
      <p:sp>
        <p:nvSpPr>
          <p:cNvPr id="6" name="Plassholder for innhold 2"/>
          <p:cNvSpPr>
            <a:spLocks noGrp="1"/>
          </p:cNvSpPr>
          <p:nvPr>
            <p:ph idx="16" hasCustomPrompt="1"/>
          </p:nvPr>
        </p:nvSpPr>
        <p:spPr>
          <a:xfrm>
            <a:off x="6215314" y="1606216"/>
            <a:ext cx="5585622" cy="4510774"/>
          </a:xfrm>
          <a:prstGeom prst="rect">
            <a:avLst/>
          </a:prstGeom>
        </p:spPr>
        <p:txBody>
          <a:bodyPr/>
          <a:lstStyle>
            <a:lvl1pPr marL="342900" indent="-342900">
              <a:buFont typeface="Arial" panose="020B0604020202020204" pitchFamily="34" charset="0"/>
              <a:buChar char="•"/>
              <a:defRPr sz="2000" b="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100">
                <a:solidFill>
                  <a:srgbClr val="000000"/>
                </a:solidFill>
              </a:defRPr>
            </a:lvl5pPr>
          </a:lstStyle>
          <a:p>
            <a:pPr lvl="0"/>
            <a:r>
              <a:rPr lang="nb-NO"/>
              <a:t>Legg til tekst</a:t>
            </a:r>
          </a:p>
          <a:p>
            <a:pPr lvl="1"/>
            <a:r>
              <a:rPr lang="nb-NO"/>
              <a:t>Første nivå punktliste</a:t>
            </a:r>
          </a:p>
          <a:p>
            <a:pPr lvl="2"/>
            <a:r>
              <a:rPr lang="nb-NO"/>
              <a:t>Andre nivå punktliste</a:t>
            </a:r>
          </a:p>
          <a:p>
            <a:pPr lvl="3"/>
            <a:r>
              <a:rPr lang="nb-NO"/>
              <a:t>Tredje nivå punktliste</a:t>
            </a:r>
          </a:p>
        </p:txBody>
      </p:sp>
      <p:sp>
        <p:nvSpPr>
          <p:cNvPr id="7" name="Plassholder for tittel 1"/>
          <p:cNvSpPr>
            <a:spLocks noGrp="1"/>
          </p:cNvSpPr>
          <p:nvPr>
            <p:ph type="title"/>
          </p:nvPr>
        </p:nvSpPr>
        <p:spPr>
          <a:xfrm>
            <a:off x="437072" y="756308"/>
            <a:ext cx="11363864" cy="434818"/>
          </a:xfrm>
          <a:prstGeom prst="rect">
            <a:avLst/>
          </a:prstGeom>
        </p:spPr>
        <p:txBody>
          <a:bodyPr vert="horz" lIns="91440" tIns="45720" rIns="91440" bIns="45720" rtlCol="0" anchor="ctr">
            <a:normAutofit/>
          </a:bodyPr>
          <a:lstStyle>
            <a:lvl1pPr>
              <a:defRPr sz="3000" b="1">
                <a:solidFill>
                  <a:schemeClr val="tx1"/>
                </a:solidFill>
                <a:latin typeface="+mn-lt"/>
              </a:defRPr>
            </a:lvl1pPr>
          </a:lstStyle>
          <a:p>
            <a:r>
              <a:rPr lang="nb-NO"/>
              <a:t>Klikk for å redigere tittelstil</a:t>
            </a:r>
          </a:p>
        </p:txBody>
      </p:sp>
      <p:sp>
        <p:nvSpPr>
          <p:cNvPr id="9" name="Undertittel 2"/>
          <p:cNvSpPr>
            <a:spLocks noGrp="1"/>
          </p:cNvSpPr>
          <p:nvPr>
            <p:ph type="subTitle" idx="1" hasCustomPrompt="1"/>
          </p:nvPr>
        </p:nvSpPr>
        <p:spPr>
          <a:xfrm>
            <a:off x="437072" y="396308"/>
            <a:ext cx="6537609" cy="259413"/>
          </a:xfrm>
          <a:prstGeom prst="rect">
            <a:avLst/>
          </a:prstGeom>
        </p:spPr>
        <p:txBody>
          <a:bodyPr/>
          <a:lstStyle>
            <a:lvl1pPr marL="0" indent="0">
              <a:buNone/>
              <a:defRPr sz="2000">
                <a:solidFill>
                  <a:schemeClr val="tx2"/>
                </a:solidFill>
              </a:defRPr>
            </a:lvl1pPr>
          </a:lstStyle>
          <a:p>
            <a:r>
              <a:rPr lang="nb-NO"/>
              <a:t>Klikk for å legge til en støttetittel</a:t>
            </a:r>
          </a:p>
        </p:txBody>
      </p:sp>
      <p:sp>
        <p:nvSpPr>
          <p:cNvPr id="10" name="Plassholder for innhold 2"/>
          <p:cNvSpPr>
            <a:spLocks noGrp="1"/>
          </p:cNvSpPr>
          <p:nvPr>
            <p:ph idx="14" hasCustomPrompt="1"/>
          </p:nvPr>
        </p:nvSpPr>
        <p:spPr>
          <a:xfrm>
            <a:off x="437072" y="1606216"/>
            <a:ext cx="5699033" cy="4510774"/>
          </a:xfrm>
          <a:prstGeom prst="rect">
            <a:avLst/>
          </a:prstGeom>
        </p:spPr>
        <p:txBody>
          <a:bodyPr/>
          <a:lstStyle>
            <a:lvl1pPr marL="342900" indent="-342900">
              <a:buFont typeface="Arial" panose="020B0604020202020204" pitchFamily="34" charset="0"/>
              <a:buChar char="•"/>
              <a:defRPr sz="2000" b="0" baseline="0">
                <a:solidFill>
                  <a:srgbClr val="000000"/>
                </a:solidFill>
              </a:defRPr>
            </a:lvl1pPr>
            <a:lvl2pPr>
              <a:defRPr sz="1800" b="0">
                <a:solidFill>
                  <a:srgbClr val="000000"/>
                </a:solidFill>
              </a:defRPr>
            </a:lvl2pPr>
            <a:lvl3pPr>
              <a:defRPr sz="1600" b="0">
                <a:solidFill>
                  <a:srgbClr val="000000"/>
                </a:solidFill>
              </a:defRPr>
            </a:lvl3pPr>
            <a:lvl4pPr>
              <a:defRPr sz="1400" b="0">
                <a:solidFill>
                  <a:srgbClr val="000000"/>
                </a:solidFill>
              </a:defRPr>
            </a:lvl4pPr>
            <a:lvl5pPr>
              <a:defRPr sz="1100">
                <a:solidFill>
                  <a:srgbClr val="000000"/>
                </a:solidFill>
              </a:defRPr>
            </a:lvl5pPr>
          </a:lstStyle>
          <a:p>
            <a:pPr lvl="0"/>
            <a:r>
              <a:rPr lang="nb-NO"/>
              <a:t>Legg til tekst</a:t>
            </a:r>
          </a:p>
          <a:p>
            <a:pPr lvl="1"/>
            <a:r>
              <a:rPr lang="nb-NO"/>
              <a:t>Første nivå punktliste</a:t>
            </a:r>
          </a:p>
          <a:p>
            <a:pPr lvl="2"/>
            <a:r>
              <a:rPr lang="nb-NO"/>
              <a:t>Andre nivå punktliste</a:t>
            </a:r>
          </a:p>
          <a:p>
            <a:pPr lvl="3"/>
            <a:r>
              <a:rPr lang="nb-NO"/>
              <a:t>Tredje nivå punktliste</a:t>
            </a:r>
          </a:p>
        </p:txBody>
      </p:sp>
      <p:sp>
        <p:nvSpPr>
          <p:cNvPr id="11" name="Plassholder for tekst 4"/>
          <p:cNvSpPr>
            <a:spLocks noGrp="1"/>
          </p:cNvSpPr>
          <p:nvPr>
            <p:ph type="body" sz="quarter" idx="15" hasCustomPrompt="1"/>
          </p:nvPr>
        </p:nvSpPr>
        <p:spPr>
          <a:xfrm>
            <a:off x="449104" y="6443506"/>
            <a:ext cx="8952071" cy="281143"/>
          </a:xfrm>
          <a:prstGeom prst="rect">
            <a:avLst/>
          </a:prstGeom>
        </p:spPr>
        <p:txBody>
          <a:bodyPr/>
          <a:lstStyle>
            <a:lvl1pPr marL="0" indent="0">
              <a:buNone/>
              <a:defRPr sz="1400">
                <a:solidFill>
                  <a:schemeClr val="bg1"/>
                </a:solidFill>
              </a:defRPr>
            </a:lvl1pPr>
          </a:lstStyle>
          <a:p>
            <a:pPr lvl="0"/>
            <a:r>
              <a:rPr lang="nb-NO"/>
              <a:t>Klikk her for å legge til klinikk/seksjon</a:t>
            </a:r>
          </a:p>
        </p:txBody>
      </p:sp>
    </p:spTree>
    <p:extLst>
      <p:ext uri="{BB962C8B-B14F-4D97-AF65-F5344CB8AC3E}">
        <p14:creationId xmlns:p14="http://schemas.microsoft.com/office/powerpoint/2010/main" val="2952273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31B4BD11-A354-420C-8E34-1E342B4D7385}" type="datetimeFigureOut">
              <a:rPr lang="nb-NO" smtClean="0"/>
              <a:t>26.01.2026</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FD176693-5B72-47D0-84AD-E8533DF4C190}" type="slidenum">
              <a:rPr lang="nb-NO" smtClean="0"/>
              <a:t>‹#›</a:t>
            </a:fld>
            <a:endParaRPr lang="nb-NO"/>
          </a:p>
        </p:txBody>
      </p:sp>
    </p:spTree>
    <p:extLst>
      <p:ext uri="{BB962C8B-B14F-4D97-AF65-F5344CB8AC3E}">
        <p14:creationId xmlns:p14="http://schemas.microsoft.com/office/powerpoint/2010/main" val="29344517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nhold og bilde">
    <p:spTree>
      <p:nvGrpSpPr>
        <p:cNvPr id="1" name=""/>
        <p:cNvGrpSpPr/>
        <p:nvPr/>
      </p:nvGrpSpPr>
      <p:grpSpPr>
        <a:xfrm>
          <a:off x="0" y="0"/>
          <a:ext cx="0" cy="0"/>
          <a:chOff x="0" y="0"/>
          <a:chExt cx="0" cy="0"/>
        </a:xfrm>
      </p:grpSpPr>
      <p:sp>
        <p:nvSpPr>
          <p:cNvPr id="4" name="Plassholder for innhold 2"/>
          <p:cNvSpPr>
            <a:spLocks noGrp="1"/>
          </p:cNvSpPr>
          <p:nvPr>
            <p:ph idx="16" hasCustomPrompt="1"/>
          </p:nvPr>
        </p:nvSpPr>
        <p:spPr>
          <a:xfrm>
            <a:off x="7236994" y="0"/>
            <a:ext cx="4955006" cy="6304548"/>
          </a:xfrm>
          <a:prstGeom prst="rect">
            <a:avLst/>
          </a:prstGeom>
        </p:spPr>
        <p:txBody>
          <a:bodyPr/>
          <a:lstStyle>
            <a:lvl1pPr marL="342900" indent="-342900">
              <a:buFont typeface="Arial" panose="020B0604020202020204" pitchFamily="34" charset="0"/>
              <a:buChar char="•"/>
              <a:defRPr sz="2000" b="0" baseline="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100">
                <a:solidFill>
                  <a:srgbClr val="000000"/>
                </a:solidFill>
              </a:defRPr>
            </a:lvl5pPr>
          </a:lstStyle>
          <a:p>
            <a:pPr lvl="0"/>
            <a:r>
              <a:rPr lang="nb-NO"/>
              <a:t>Legg til bilde</a:t>
            </a:r>
          </a:p>
        </p:txBody>
      </p:sp>
      <p:sp>
        <p:nvSpPr>
          <p:cNvPr id="6" name="Plassholder for innhold 2"/>
          <p:cNvSpPr>
            <a:spLocks noGrp="1"/>
          </p:cNvSpPr>
          <p:nvPr>
            <p:ph idx="14" hasCustomPrompt="1"/>
          </p:nvPr>
        </p:nvSpPr>
        <p:spPr>
          <a:xfrm>
            <a:off x="437072" y="1606216"/>
            <a:ext cx="6655544" cy="4510774"/>
          </a:xfrm>
          <a:prstGeom prst="rect">
            <a:avLst/>
          </a:prstGeom>
        </p:spPr>
        <p:txBody>
          <a:bodyPr/>
          <a:lstStyle>
            <a:lvl1pPr marL="342900" indent="-342900">
              <a:buFont typeface="Arial" panose="020B0604020202020204" pitchFamily="34" charset="0"/>
              <a:buChar char="•"/>
              <a:defRPr sz="2000" b="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100">
                <a:solidFill>
                  <a:srgbClr val="000000"/>
                </a:solidFill>
              </a:defRPr>
            </a:lvl5pPr>
          </a:lstStyle>
          <a:p>
            <a:pPr lvl="0"/>
            <a:r>
              <a:rPr lang="nb-NO"/>
              <a:t>Legg til tekst</a:t>
            </a:r>
          </a:p>
          <a:p>
            <a:pPr lvl="1"/>
            <a:r>
              <a:rPr lang="nb-NO"/>
              <a:t>Første nivå punktliste</a:t>
            </a:r>
          </a:p>
          <a:p>
            <a:pPr lvl="2"/>
            <a:r>
              <a:rPr lang="nb-NO"/>
              <a:t>Andre nivå punktliste</a:t>
            </a:r>
          </a:p>
          <a:p>
            <a:pPr lvl="3"/>
            <a:r>
              <a:rPr lang="nb-NO"/>
              <a:t>Tredje nivå punktliste</a:t>
            </a:r>
          </a:p>
        </p:txBody>
      </p:sp>
      <p:sp>
        <p:nvSpPr>
          <p:cNvPr id="7" name="Plassholder for tittel 1"/>
          <p:cNvSpPr>
            <a:spLocks noGrp="1"/>
          </p:cNvSpPr>
          <p:nvPr>
            <p:ph type="title"/>
          </p:nvPr>
        </p:nvSpPr>
        <p:spPr>
          <a:xfrm>
            <a:off x="437072" y="756308"/>
            <a:ext cx="6595386" cy="434818"/>
          </a:xfrm>
          <a:prstGeom prst="rect">
            <a:avLst/>
          </a:prstGeom>
        </p:spPr>
        <p:txBody>
          <a:bodyPr vert="horz" lIns="91440" tIns="45720" rIns="91440" bIns="45720" rtlCol="0" anchor="ctr">
            <a:normAutofit/>
          </a:bodyPr>
          <a:lstStyle>
            <a:lvl1pPr>
              <a:defRPr sz="3000" b="1">
                <a:solidFill>
                  <a:schemeClr val="tx1"/>
                </a:solidFill>
                <a:latin typeface="+mn-lt"/>
              </a:defRPr>
            </a:lvl1pPr>
          </a:lstStyle>
          <a:p>
            <a:r>
              <a:rPr lang="nb-NO"/>
              <a:t>Klikk for å redigere tittelstil</a:t>
            </a:r>
          </a:p>
        </p:txBody>
      </p:sp>
      <p:sp>
        <p:nvSpPr>
          <p:cNvPr id="8" name="Undertittel 2"/>
          <p:cNvSpPr>
            <a:spLocks noGrp="1"/>
          </p:cNvSpPr>
          <p:nvPr>
            <p:ph type="subTitle" idx="1" hasCustomPrompt="1"/>
          </p:nvPr>
        </p:nvSpPr>
        <p:spPr>
          <a:xfrm>
            <a:off x="437072" y="396308"/>
            <a:ext cx="6537609" cy="25941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Klikk for å legge til støttetittel</a:t>
            </a:r>
          </a:p>
          <a:p>
            <a:endParaRPr lang="nb-NO"/>
          </a:p>
        </p:txBody>
      </p:sp>
      <p:sp>
        <p:nvSpPr>
          <p:cNvPr id="9" name="Plassholder for tekst 4"/>
          <p:cNvSpPr>
            <a:spLocks noGrp="1"/>
          </p:cNvSpPr>
          <p:nvPr>
            <p:ph type="body" sz="quarter" idx="15" hasCustomPrompt="1"/>
          </p:nvPr>
        </p:nvSpPr>
        <p:spPr>
          <a:xfrm>
            <a:off x="449104" y="6443506"/>
            <a:ext cx="8952071" cy="281143"/>
          </a:xfrm>
          <a:prstGeom prst="rect">
            <a:avLst/>
          </a:prstGeom>
        </p:spPr>
        <p:txBody>
          <a:bodyPr/>
          <a:lstStyle>
            <a:lvl1pPr marL="0" indent="0">
              <a:buNone/>
              <a:defRPr sz="1400">
                <a:solidFill>
                  <a:schemeClr val="bg1"/>
                </a:solidFill>
              </a:defRPr>
            </a:lvl1pPr>
          </a:lstStyle>
          <a:p>
            <a:pPr lvl="0"/>
            <a:r>
              <a:rPr lang="nb-NO"/>
              <a:t>Klikk her for å legge til klinikk/seksjon</a:t>
            </a:r>
          </a:p>
        </p:txBody>
      </p:sp>
    </p:spTree>
    <p:extLst>
      <p:ext uri="{BB962C8B-B14F-4D97-AF65-F5344CB8AC3E}">
        <p14:creationId xmlns:p14="http://schemas.microsoft.com/office/powerpoint/2010/main" val="25873880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nhold og bilde fast størrelse">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CB1B7625-83D5-47E3-86DA-528FF870A001}"/>
              </a:ext>
            </a:extLst>
          </p:cNvPr>
          <p:cNvSpPr>
            <a:spLocks noGrp="1"/>
          </p:cNvSpPr>
          <p:nvPr>
            <p:ph type="pic" sz="quarter" idx="10"/>
          </p:nvPr>
        </p:nvSpPr>
        <p:spPr>
          <a:xfrm>
            <a:off x="7236994" y="0"/>
            <a:ext cx="4955006" cy="6310296"/>
          </a:xfrm>
          <a:prstGeom prst="rect">
            <a:avLst/>
          </a:prstGeom>
          <a:solidFill>
            <a:schemeClr val="bg1">
              <a:lumMod val="85000"/>
            </a:schemeClr>
          </a:solidFill>
        </p:spPr>
        <p:txBody>
          <a:bodyPr/>
          <a:lstStyle>
            <a:lvl1pPr marL="0" indent="0">
              <a:buNone/>
              <a:defRPr/>
            </a:lvl1pPr>
          </a:lstStyle>
          <a:p>
            <a:r>
              <a:rPr lang="nb-NO"/>
              <a:t>Klikk ikonet for å legge til et bilde</a:t>
            </a:r>
            <a:endParaRPr lang="en-US"/>
          </a:p>
        </p:txBody>
      </p:sp>
      <p:sp>
        <p:nvSpPr>
          <p:cNvPr id="6" name="Plassholder for innhold 2"/>
          <p:cNvSpPr>
            <a:spLocks noGrp="1"/>
          </p:cNvSpPr>
          <p:nvPr>
            <p:ph idx="14" hasCustomPrompt="1"/>
          </p:nvPr>
        </p:nvSpPr>
        <p:spPr>
          <a:xfrm>
            <a:off x="437072" y="1606216"/>
            <a:ext cx="6655544" cy="4510774"/>
          </a:xfrm>
          <a:prstGeom prst="rect">
            <a:avLst/>
          </a:prstGeom>
        </p:spPr>
        <p:txBody>
          <a:bodyPr/>
          <a:lstStyle>
            <a:lvl1pPr marL="342900" indent="-342900">
              <a:buFont typeface="Arial" panose="020B0604020202020204" pitchFamily="34" charset="0"/>
              <a:buChar char="•"/>
              <a:defRPr sz="2000" b="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100">
                <a:solidFill>
                  <a:srgbClr val="000000"/>
                </a:solidFill>
              </a:defRPr>
            </a:lvl5pPr>
          </a:lstStyle>
          <a:p>
            <a:pPr lvl="0"/>
            <a:r>
              <a:rPr lang="nb-NO"/>
              <a:t>Legg til tekst</a:t>
            </a:r>
          </a:p>
          <a:p>
            <a:pPr lvl="1"/>
            <a:r>
              <a:rPr lang="nb-NO"/>
              <a:t>Første nivå punktliste</a:t>
            </a:r>
          </a:p>
          <a:p>
            <a:pPr lvl="2"/>
            <a:r>
              <a:rPr lang="nb-NO"/>
              <a:t>Andre nivå punktliste</a:t>
            </a:r>
          </a:p>
          <a:p>
            <a:pPr lvl="3"/>
            <a:r>
              <a:rPr lang="nb-NO"/>
              <a:t>Tredje nivå punktliste</a:t>
            </a:r>
          </a:p>
        </p:txBody>
      </p:sp>
      <p:sp>
        <p:nvSpPr>
          <p:cNvPr id="7" name="Plassholder for tittel 1"/>
          <p:cNvSpPr>
            <a:spLocks noGrp="1"/>
          </p:cNvSpPr>
          <p:nvPr>
            <p:ph type="title"/>
          </p:nvPr>
        </p:nvSpPr>
        <p:spPr>
          <a:xfrm>
            <a:off x="437072" y="756308"/>
            <a:ext cx="6595386" cy="434818"/>
          </a:xfrm>
          <a:prstGeom prst="rect">
            <a:avLst/>
          </a:prstGeom>
        </p:spPr>
        <p:txBody>
          <a:bodyPr vert="horz" lIns="91440" tIns="45720" rIns="91440" bIns="45720" rtlCol="0" anchor="ctr">
            <a:normAutofit/>
          </a:bodyPr>
          <a:lstStyle>
            <a:lvl1pPr>
              <a:defRPr sz="3000" b="1">
                <a:solidFill>
                  <a:schemeClr val="tx1"/>
                </a:solidFill>
                <a:latin typeface="+mn-lt"/>
              </a:defRPr>
            </a:lvl1pPr>
          </a:lstStyle>
          <a:p>
            <a:r>
              <a:rPr lang="nb-NO"/>
              <a:t>Klikk for å redigere tittelstil</a:t>
            </a:r>
          </a:p>
        </p:txBody>
      </p:sp>
      <p:sp>
        <p:nvSpPr>
          <p:cNvPr id="8" name="Undertittel 2"/>
          <p:cNvSpPr>
            <a:spLocks noGrp="1"/>
          </p:cNvSpPr>
          <p:nvPr>
            <p:ph type="subTitle" idx="1" hasCustomPrompt="1"/>
          </p:nvPr>
        </p:nvSpPr>
        <p:spPr>
          <a:xfrm>
            <a:off x="437072" y="396308"/>
            <a:ext cx="6537609" cy="25941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Klikk for å legge til støttetittel</a:t>
            </a:r>
          </a:p>
          <a:p>
            <a:endParaRPr lang="nb-NO"/>
          </a:p>
        </p:txBody>
      </p:sp>
      <p:sp>
        <p:nvSpPr>
          <p:cNvPr id="9" name="Plassholder for tekst 4"/>
          <p:cNvSpPr>
            <a:spLocks noGrp="1"/>
          </p:cNvSpPr>
          <p:nvPr>
            <p:ph type="body" sz="quarter" idx="15" hasCustomPrompt="1"/>
          </p:nvPr>
        </p:nvSpPr>
        <p:spPr>
          <a:xfrm>
            <a:off x="449104" y="6443506"/>
            <a:ext cx="8952071" cy="281143"/>
          </a:xfrm>
          <a:prstGeom prst="rect">
            <a:avLst/>
          </a:prstGeom>
        </p:spPr>
        <p:txBody>
          <a:bodyPr/>
          <a:lstStyle>
            <a:lvl1pPr marL="0" indent="0">
              <a:buNone/>
              <a:defRPr sz="1400">
                <a:solidFill>
                  <a:schemeClr val="bg1"/>
                </a:solidFill>
              </a:defRPr>
            </a:lvl1pPr>
          </a:lstStyle>
          <a:p>
            <a:pPr lvl="0"/>
            <a:r>
              <a:rPr lang="nb-NO"/>
              <a:t>Klikk her for å legge til klinikk/seksjon</a:t>
            </a:r>
          </a:p>
        </p:txBody>
      </p:sp>
    </p:spTree>
    <p:extLst>
      <p:ext uri="{BB962C8B-B14F-4D97-AF65-F5344CB8AC3E}">
        <p14:creationId xmlns:p14="http://schemas.microsoft.com/office/powerpoint/2010/main" val="18532440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ellomside hvit">
    <p:spTree>
      <p:nvGrpSpPr>
        <p:cNvPr id="1" name=""/>
        <p:cNvGrpSpPr/>
        <p:nvPr/>
      </p:nvGrpSpPr>
      <p:grpSpPr>
        <a:xfrm>
          <a:off x="0" y="0"/>
          <a:ext cx="0" cy="0"/>
          <a:chOff x="0" y="0"/>
          <a:chExt cx="0" cy="0"/>
        </a:xfrm>
      </p:grpSpPr>
      <p:sp>
        <p:nvSpPr>
          <p:cNvPr id="5" name="Undertittel 2"/>
          <p:cNvSpPr>
            <a:spLocks noGrp="1"/>
          </p:cNvSpPr>
          <p:nvPr>
            <p:ph type="subTitle" idx="1" hasCustomPrompt="1"/>
          </p:nvPr>
        </p:nvSpPr>
        <p:spPr>
          <a:xfrm>
            <a:off x="684267" y="2405582"/>
            <a:ext cx="6537609" cy="360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Klikk for å legge til støttetittel</a:t>
            </a:r>
          </a:p>
          <a:p>
            <a:endParaRPr lang="nb-NO"/>
          </a:p>
        </p:txBody>
      </p:sp>
      <p:sp>
        <p:nvSpPr>
          <p:cNvPr id="6" name="Tittel 1"/>
          <p:cNvSpPr>
            <a:spLocks noGrp="1"/>
          </p:cNvSpPr>
          <p:nvPr>
            <p:ph type="ctrTitle"/>
          </p:nvPr>
        </p:nvSpPr>
        <p:spPr>
          <a:xfrm>
            <a:off x="684267" y="2973666"/>
            <a:ext cx="6537609" cy="1165197"/>
          </a:xfrm>
          <a:prstGeom prst="rect">
            <a:avLst/>
          </a:prstGeom>
        </p:spPr>
        <p:txBody>
          <a:bodyPr/>
          <a:lstStyle>
            <a:lvl1pPr>
              <a:defRPr b="1">
                <a:latin typeface="+mn-lt"/>
              </a:defRPr>
            </a:lvl1pPr>
          </a:lstStyle>
          <a:p>
            <a:r>
              <a:rPr lang="nb-NO"/>
              <a:t>Klikk for å redigere tittelstil</a:t>
            </a:r>
          </a:p>
        </p:txBody>
      </p:sp>
      <p:pic>
        <p:nvPicPr>
          <p:cNvPr id="8" name="Bilde 1"/>
          <p:cNvPicPr>
            <a:picLocks noChangeAspect="1" noChangeArrowheads="1"/>
          </p:cNvPicPr>
          <p:nvPr userDrawn="1"/>
        </p:nvPicPr>
        <p:blipFill>
          <a:blip r:embed="rId2" cstate="print"/>
          <a:srcRect/>
          <a:stretch>
            <a:fillRect/>
          </a:stretch>
        </p:blipFill>
        <p:spPr bwMode="auto">
          <a:xfrm>
            <a:off x="7886700" y="1995738"/>
            <a:ext cx="4305300" cy="4305300"/>
          </a:xfrm>
          <a:prstGeom prst="rect">
            <a:avLst/>
          </a:prstGeom>
          <a:noFill/>
          <a:ln w="9525">
            <a:noFill/>
            <a:miter lim="800000"/>
            <a:headEnd/>
            <a:tailEnd/>
          </a:ln>
        </p:spPr>
      </p:pic>
      <p:sp>
        <p:nvSpPr>
          <p:cNvPr id="9" name="Plassholder for tekst 4"/>
          <p:cNvSpPr>
            <a:spLocks noGrp="1"/>
          </p:cNvSpPr>
          <p:nvPr>
            <p:ph type="body" sz="quarter" idx="15" hasCustomPrompt="1"/>
          </p:nvPr>
        </p:nvSpPr>
        <p:spPr>
          <a:xfrm>
            <a:off x="449104" y="6443506"/>
            <a:ext cx="8952071" cy="281143"/>
          </a:xfrm>
          <a:prstGeom prst="rect">
            <a:avLst/>
          </a:prstGeom>
        </p:spPr>
        <p:txBody>
          <a:bodyPr/>
          <a:lstStyle>
            <a:lvl1pPr marL="0" indent="0">
              <a:buNone/>
              <a:defRPr sz="1400">
                <a:solidFill>
                  <a:schemeClr val="bg1"/>
                </a:solidFill>
              </a:defRPr>
            </a:lvl1pPr>
          </a:lstStyle>
          <a:p>
            <a:pPr lvl="0"/>
            <a:r>
              <a:rPr lang="nb-NO"/>
              <a:t>Klikk her for å legge til klinikk/seksjon</a:t>
            </a:r>
          </a:p>
        </p:txBody>
      </p:sp>
    </p:spTree>
    <p:extLst>
      <p:ext uri="{BB962C8B-B14F-4D97-AF65-F5344CB8AC3E}">
        <p14:creationId xmlns:p14="http://schemas.microsoft.com/office/powerpoint/2010/main" val="21622574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Mellomside blå">
    <p:spTree>
      <p:nvGrpSpPr>
        <p:cNvPr id="1" name=""/>
        <p:cNvGrpSpPr/>
        <p:nvPr/>
      </p:nvGrpSpPr>
      <p:grpSpPr>
        <a:xfrm>
          <a:off x="0" y="0"/>
          <a:ext cx="0" cy="0"/>
          <a:chOff x="0" y="0"/>
          <a:chExt cx="0" cy="0"/>
        </a:xfrm>
      </p:grpSpPr>
      <p:sp>
        <p:nvSpPr>
          <p:cNvPr id="4" name="Undertittel 2"/>
          <p:cNvSpPr>
            <a:spLocks noGrp="1"/>
          </p:cNvSpPr>
          <p:nvPr>
            <p:ph type="subTitle" idx="1" hasCustomPrompt="1"/>
          </p:nvPr>
        </p:nvSpPr>
        <p:spPr>
          <a:xfrm>
            <a:off x="684267" y="2405582"/>
            <a:ext cx="6537609" cy="360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Klikk for å legge til støttetittel</a:t>
            </a:r>
          </a:p>
          <a:p>
            <a:endParaRPr lang="nb-NO"/>
          </a:p>
        </p:txBody>
      </p:sp>
      <p:sp>
        <p:nvSpPr>
          <p:cNvPr id="5" name="Tittel 1"/>
          <p:cNvSpPr>
            <a:spLocks noGrp="1"/>
          </p:cNvSpPr>
          <p:nvPr>
            <p:ph type="ctrTitle"/>
          </p:nvPr>
        </p:nvSpPr>
        <p:spPr>
          <a:xfrm>
            <a:off x="684267" y="2973666"/>
            <a:ext cx="6537609" cy="1165197"/>
          </a:xfrm>
          <a:prstGeom prst="rect">
            <a:avLst/>
          </a:prstGeom>
        </p:spPr>
        <p:txBody>
          <a:bodyPr/>
          <a:lstStyle>
            <a:lvl1pPr>
              <a:defRPr b="1">
                <a:latin typeface="+mn-lt"/>
              </a:defRPr>
            </a:lvl1pPr>
          </a:lstStyle>
          <a:p>
            <a:r>
              <a:rPr lang="nb-NO"/>
              <a:t>Klikk for å redigere tittelstil</a:t>
            </a:r>
          </a:p>
        </p:txBody>
      </p:sp>
      <p:pic>
        <p:nvPicPr>
          <p:cNvPr id="7" name="Bilde 1"/>
          <p:cNvPicPr>
            <a:picLocks noChangeAspect="1" noChangeArrowheads="1"/>
          </p:cNvPicPr>
          <p:nvPr userDrawn="1"/>
        </p:nvPicPr>
        <p:blipFill>
          <a:blip r:embed="rId2" cstate="print"/>
          <a:srcRect/>
          <a:stretch>
            <a:fillRect/>
          </a:stretch>
        </p:blipFill>
        <p:spPr bwMode="auto">
          <a:xfrm>
            <a:off x="7886700" y="1986213"/>
            <a:ext cx="4305300" cy="4305300"/>
          </a:xfrm>
          <a:prstGeom prst="rect">
            <a:avLst/>
          </a:prstGeom>
          <a:noFill/>
          <a:ln w="9525">
            <a:noFill/>
            <a:miter lim="800000"/>
            <a:headEnd/>
            <a:tailEnd/>
          </a:ln>
        </p:spPr>
      </p:pic>
      <p:sp>
        <p:nvSpPr>
          <p:cNvPr id="8" name="Plassholder for tekst 4"/>
          <p:cNvSpPr>
            <a:spLocks noGrp="1"/>
          </p:cNvSpPr>
          <p:nvPr>
            <p:ph type="body" sz="quarter" idx="15" hasCustomPrompt="1"/>
          </p:nvPr>
        </p:nvSpPr>
        <p:spPr>
          <a:xfrm>
            <a:off x="449104" y="6443506"/>
            <a:ext cx="8952071" cy="281143"/>
          </a:xfrm>
          <a:prstGeom prst="rect">
            <a:avLst/>
          </a:prstGeom>
        </p:spPr>
        <p:txBody>
          <a:bodyPr/>
          <a:lstStyle>
            <a:lvl1pPr marL="0" indent="0">
              <a:buNone/>
              <a:defRPr sz="1400">
                <a:solidFill>
                  <a:schemeClr val="bg1"/>
                </a:solidFill>
              </a:defRPr>
            </a:lvl1pPr>
          </a:lstStyle>
          <a:p>
            <a:pPr lvl="0"/>
            <a:r>
              <a:rPr lang="nb-NO"/>
              <a:t>Klikk her for å legge til klinikk/seksjon</a:t>
            </a:r>
          </a:p>
        </p:txBody>
      </p:sp>
    </p:spTree>
    <p:extLst>
      <p:ext uri="{BB962C8B-B14F-4D97-AF65-F5344CB8AC3E}">
        <p14:creationId xmlns:p14="http://schemas.microsoft.com/office/powerpoint/2010/main" val="3883597634"/>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_To innholdsdeler">
    <p:spTree>
      <p:nvGrpSpPr>
        <p:cNvPr id="1" name=""/>
        <p:cNvGrpSpPr/>
        <p:nvPr/>
      </p:nvGrpSpPr>
      <p:grpSpPr>
        <a:xfrm>
          <a:off x="0" y="0"/>
          <a:ext cx="0" cy="0"/>
          <a:chOff x="0" y="0"/>
          <a:chExt cx="0" cy="0"/>
        </a:xfrm>
      </p:grpSpPr>
      <p:sp>
        <p:nvSpPr>
          <p:cNvPr id="6" name="Plassholder for innhold 2"/>
          <p:cNvSpPr>
            <a:spLocks noGrp="1"/>
          </p:cNvSpPr>
          <p:nvPr>
            <p:ph idx="16" hasCustomPrompt="1"/>
          </p:nvPr>
        </p:nvSpPr>
        <p:spPr>
          <a:xfrm>
            <a:off x="6215314" y="1606216"/>
            <a:ext cx="5585622" cy="4510774"/>
          </a:xfrm>
          <a:prstGeom prst="rect">
            <a:avLst/>
          </a:prstGeom>
        </p:spPr>
        <p:txBody>
          <a:bodyPr/>
          <a:lstStyle>
            <a:lvl1pPr marL="342900" indent="-342900">
              <a:buFont typeface="Arial" panose="020B0604020202020204" pitchFamily="34" charset="0"/>
              <a:buChar char="•"/>
              <a:defRPr sz="2000" b="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100">
                <a:solidFill>
                  <a:srgbClr val="000000"/>
                </a:solidFill>
              </a:defRPr>
            </a:lvl5pPr>
          </a:lstStyle>
          <a:p>
            <a:pPr lvl="0"/>
            <a:r>
              <a:rPr lang="nb-NO"/>
              <a:t>Legg til tekst</a:t>
            </a:r>
          </a:p>
          <a:p>
            <a:pPr lvl="1"/>
            <a:r>
              <a:rPr lang="nb-NO"/>
              <a:t>Første nivå punktliste</a:t>
            </a:r>
          </a:p>
          <a:p>
            <a:pPr lvl="2"/>
            <a:r>
              <a:rPr lang="nb-NO"/>
              <a:t>Andre nivå punktliste</a:t>
            </a:r>
          </a:p>
          <a:p>
            <a:pPr lvl="3"/>
            <a:r>
              <a:rPr lang="nb-NO"/>
              <a:t>Tredje nivå punktliste</a:t>
            </a:r>
          </a:p>
        </p:txBody>
      </p:sp>
      <p:sp>
        <p:nvSpPr>
          <p:cNvPr id="7" name="Plassholder for tittel 1"/>
          <p:cNvSpPr>
            <a:spLocks noGrp="1"/>
          </p:cNvSpPr>
          <p:nvPr>
            <p:ph type="title"/>
          </p:nvPr>
        </p:nvSpPr>
        <p:spPr>
          <a:xfrm>
            <a:off x="437072" y="756308"/>
            <a:ext cx="11363864" cy="434818"/>
          </a:xfrm>
          <a:prstGeom prst="rect">
            <a:avLst/>
          </a:prstGeom>
        </p:spPr>
        <p:txBody>
          <a:bodyPr vert="horz" lIns="91440" tIns="45720" rIns="91440" bIns="45720" rtlCol="0" anchor="ctr">
            <a:normAutofit/>
          </a:bodyPr>
          <a:lstStyle>
            <a:lvl1pPr>
              <a:defRPr sz="3000" b="1">
                <a:solidFill>
                  <a:schemeClr val="tx1"/>
                </a:solidFill>
                <a:latin typeface="+mn-lt"/>
              </a:defRPr>
            </a:lvl1pPr>
          </a:lstStyle>
          <a:p>
            <a:r>
              <a:rPr lang="nb-NO"/>
              <a:t>Klikk for å redigere tittelstil</a:t>
            </a:r>
          </a:p>
        </p:txBody>
      </p:sp>
      <p:sp>
        <p:nvSpPr>
          <p:cNvPr id="9" name="Undertittel 2"/>
          <p:cNvSpPr>
            <a:spLocks noGrp="1"/>
          </p:cNvSpPr>
          <p:nvPr>
            <p:ph type="subTitle" idx="1" hasCustomPrompt="1"/>
          </p:nvPr>
        </p:nvSpPr>
        <p:spPr>
          <a:xfrm>
            <a:off x="437072" y="396308"/>
            <a:ext cx="6537609" cy="259413"/>
          </a:xfrm>
          <a:prstGeom prst="rect">
            <a:avLst/>
          </a:prstGeom>
        </p:spPr>
        <p:txBody>
          <a:bodyPr/>
          <a:lstStyle>
            <a:lvl1pPr marL="0" indent="0">
              <a:buNone/>
              <a:defRPr sz="2000">
                <a:solidFill>
                  <a:schemeClr val="tx2"/>
                </a:solidFill>
              </a:defRPr>
            </a:lvl1pPr>
          </a:lstStyle>
          <a:p>
            <a:r>
              <a:rPr lang="nb-NO"/>
              <a:t>Klikk for å legge til en støttetittel</a:t>
            </a:r>
          </a:p>
        </p:txBody>
      </p:sp>
      <p:sp>
        <p:nvSpPr>
          <p:cNvPr id="10" name="Plassholder for innhold 2"/>
          <p:cNvSpPr>
            <a:spLocks noGrp="1"/>
          </p:cNvSpPr>
          <p:nvPr>
            <p:ph idx="14" hasCustomPrompt="1"/>
          </p:nvPr>
        </p:nvSpPr>
        <p:spPr>
          <a:xfrm>
            <a:off x="437072" y="1606216"/>
            <a:ext cx="5699033" cy="4510774"/>
          </a:xfrm>
          <a:prstGeom prst="rect">
            <a:avLst/>
          </a:prstGeom>
        </p:spPr>
        <p:txBody>
          <a:bodyPr/>
          <a:lstStyle>
            <a:lvl1pPr marL="342900" indent="-342900">
              <a:buFont typeface="Arial" panose="020B0604020202020204" pitchFamily="34" charset="0"/>
              <a:buChar char="•"/>
              <a:defRPr sz="2000" b="0" baseline="0">
                <a:solidFill>
                  <a:srgbClr val="000000"/>
                </a:solidFill>
              </a:defRPr>
            </a:lvl1pPr>
            <a:lvl2pPr>
              <a:defRPr sz="1800" b="0">
                <a:solidFill>
                  <a:srgbClr val="000000"/>
                </a:solidFill>
              </a:defRPr>
            </a:lvl2pPr>
            <a:lvl3pPr>
              <a:defRPr sz="1600" b="0">
                <a:solidFill>
                  <a:srgbClr val="000000"/>
                </a:solidFill>
              </a:defRPr>
            </a:lvl3pPr>
            <a:lvl4pPr>
              <a:defRPr sz="1400" b="0">
                <a:solidFill>
                  <a:srgbClr val="000000"/>
                </a:solidFill>
              </a:defRPr>
            </a:lvl4pPr>
            <a:lvl5pPr>
              <a:defRPr sz="1100">
                <a:solidFill>
                  <a:srgbClr val="000000"/>
                </a:solidFill>
              </a:defRPr>
            </a:lvl5pPr>
          </a:lstStyle>
          <a:p>
            <a:pPr lvl="0"/>
            <a:r>
              <a:rPr lang="nb-NO"/>
              <a:t>Legg til tekst</a:t>
            </a:r>
          </a:p>
          <a:p>
            <a:pPr lvl="1"/>
            <a:r>
              <a:rPr lang="nb-NO"/>
              <a:t>Første nivå punktliste</a:t>
            </a:r>
          </a:p>
          <a:p>
            <a:pPr lvl="2"/>
            <a:r>
              <a:rPr lang="nb-NO"/>
              <a:t>Andre nivå punktliste</a:t>
            </a:r>
          </a:p>
          <a:p>
            <a:pPr lvl="3"/>
            <a:r>
              <a:rPr lang="nb-NO"/>
              <a:t>Tredje nivå punktliste</a:t>
            </a:r>
          </a:p>
        </p:txBody>
      </p:sp>
      <p:sp>
        <p:nvSpPr>
          <p:cNvPr id="11" name="Plassholder for tekst 4"/>
          <p:cNvSpPr>
            <a:spLocks noGrp="1"/>
          </p:cNvSpPr>
          <p:nvPr>
            <p:ph type="body" sz="quarter" idx="15" hasCustomPrompt="1"/>
          </p:nvPr>
        </p:nvSpPr>
        <p:spPr>
          <a:xfrm>
            <a:off x="449104" y="6443506"/>
            <a:ext cx="8952071" cy="281143"/>
          </a:xfrm>
          <a:prstGeom prst="rect">
            <a:avLst/>
          </a:prstGeom>
        </p:spPr>
        <p:txBody>
          <a:bodyPr/>
          <a:lstStyle>
            <a:lvl1pPr marL="0" indent="0">
              <a:buNone/>
              <a:defRPr sz="1400">
                <a:solidFill>
                  <a:schemeClr val="bg1"/>
                </a:solidFill>
              </a:defRPr>
            </a:lvl1pPr>
          </a:lstStyle>
          <a:p>
            <a:pPr lvl="0"/>
            <a:r>
              <a:rPr lang="nb-NO"/>
              <a:t>Klikk her for å legge til klinikk/seksjon</a:t>
            </a:r>
          </a:p>
        </p:txBody>
      </p:sp>
    </p:spTree>
    <p:extLst>
      <p:ext uri="{BB962C8B-B14F-4D97-AF65-F5344CB8AC3E}">
        <p14:creationId xmlns:p14="http://schemas.microsoft.com/office/powerpoint/2010/main" val="27246238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sp>
        <p:nvSpPr>
          <p:cNvPr id="7" name="Plassholder for tekst 4"/>
          <p:cNvSpPr>
            <a:spLocks noGrp="1"/>
          </p:cNvSpPr>
          <p:nvPr>
            <p:ph type="body" sz="quarter" idx="15" hasCustomPrompt="1"/>
          </p:nvPr>
        </p:nvSpPr>
        <p:spPr>
          <a:xfrm>
            <a:off x="449104" y="6443506"/>
            <a:ext cx="8952071" cy="281143"/>
          </a:xfrm>
          <a:prstGeom prst="rect">
            <a:avLst/>
          </a:prstGeom>
        </p:spPr>
        <p:txBody>
          <a:bodyPr/>
          <a:lstStyle>
            <a:lvl1pPr marL="0" indent="0">
              <a:buNone/>
              <a:defRPr sz="1400">
                <a:solidFill>
                  <a:schemeClr val="bg1"/>
                </a:solidFill>
              </a:defRPr>
            </a:lvl1pPr>
          </a:lstStyle>
          <a:p>
            <a:pPr lvl="0"/>
            <a:r>
              <a:rPr lang="nb-NO"/>
              <a:t>Klikk her for å legge til klinikk/seksjon</a:t>
            </a:r>
          </a:p>
        </p:txBody>
      </p:sp>
      <p:sp>
        <p:nvSpPr>
          <p:cNvPr id="5" name="Undertittel 2"/>
          <p:cNvSpPr>
            <a:spLocks noGrp="1"/>
          </p:cNvSpPr>
          <p:nvPr>
            <p:ph type="subTitle" idx="1" hasCustomPrompt="1"/>
          </p:nvPr>
        </p:nvSpPr>
        <p:spPr>
          <a:xfrm>
            <a:off x="684267" y="2405582"/>
            <a:ext cx="4832213" cy="360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Klikk for å legge til støttetittel</a:t>
            </a:r>
          </a:p>
          <a:p>
            <a:endParaRPr lang="nb-NO"/>
          </a:p>
        </p:txBody>
      </p:sp>
      <p:sp>
        <p:nvSpPr>
          <p:cNvPr id="6" name="Tittel 1"/>
          <p:cNvSpPr>
            <a:spLocks noGrp="1"/>
          </p:cNvSpPr>
          <p:nvPr>
            <p:ph type="ctrTitle"/>
          </p:nvPr>
        </p:nvSpPr>
        <p:spPr>
          <a:xfrm>
            <a:off x="684268" y="2973666"/>
            <a:ext cx="4832212" cy="1165197"/>
          </a:xfrm>
          <a:prstGeom prst="rect">
            <a:avLst/>
          </a:prstGeom>
        </p:spPr>
        <p:txBody>
          <a:bodyPr/>
          <a:lstStyle>
            <a:lvl1pPr>
              <a:defRPr b="1">
                <a:latin typeface="+mn-lt"/>
              </a:defRPr>
            </a:lvl1pPr>
          </a:lstStyle>
          <a:p>
            <a:r>
              <a:rPr lang="nb-NO"/>
              <a:t>Klikk for å redigere tittelstil</a:t>
            </a:r>
          </a:p>
        </p:txBody>
      </p:sp>
      <p:pic>
        <p:nvPicPr>
          <p:cNvPr id="8" name="Bild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4520" t="10304" r="5072" b="13886"/>
          <a:stretch/>
        </p:blipFill>
        <p:spPr>
          <a:xfrm>
            <a:off x="5606716" y="2104013"/>
            <a:ext cx="6489902" cy="2731167"/>
          </a:xfrm>
          <a:prstGeom prst="rect">
            <a:avLst/>
          </a:prstGeom>
        </p:spPr>
      </p:pic>
      <p:sp>
        <p:nvSpPr>
          <p:cNvPr id="9" name="Plassholder for innhold 2"/>
          <p:cNvSpPr>
            <a:spLocks noGrp="1"/>
          </p:cNvSpPr>
          <p:nvPr>
            <p:ph idx="14" hasCustomPrompt="1"/>
          </p:nvPr>
        </p:nvSpPr>
        <p:spPr>
          <a:xfrm>
            <a:off x="684266" y="4277227"/>
            <a:ext cx="4832213" cy="354932"/>
          </a:xfrm>
          <a:prstGeom prst="rect">
            <a:avLst/>
          </a:prstGeom>
        </p:spPr>
        <p:txBody>
          <a:bodyPr/>
          <a:lstStyle>
            <a:lvl1pPr marL="0" indent="0">
              <a:buFont typeface="Arial" panose="020B0604020202020204" pitchFamily="34" charset="0"/>
              <a:buNone/>
              <a:defRPr sz="2000" b="0" baseline="0">
                <a:solidFill>
                  <a:schemeClr val="tx1"/>
                </a:solidFill>
              </a:defRPr>
            </a:lvl1pPr>
            <a:lvl2pPr marL="457200" indent="0">
              <a:buNone/>
              <a:defRPr sz="1800" b="0">
                <a:solidFill>
                  <a:srgbClr val="000000"/>
                </a:solidFill>
              </a:defRPr>
            </a:lvl2pPr>
            <a:lvl3pPr marL="914400" indent="0">
              <a:buNone/>
              <a:defRPr sz="1600" b="0">
                <a:solidFill>
                  <a:srgbClr val="000000"/>
                </a:solidFill>
              </a:defRPr>
            </a:lvl3pPr>
            <a:lvl4pPr marL="1371600" indent="0">
              <a:buNone/>
              <a:defRPr sz="1400" b="0">
                <a:solidFill>
                  <a:srgbClr val="000000"/>
                </a:solidFill>
              </a:defRPr>
            </a:lvl4pPr>
            <a:lvl5pPr>
              <a:defRPr sz="1100">
                <a:solidFill>
                  <a:srgbClr val="000000"/>
                </a:solidFill>
              </a:defRPr>
            </a:lvl5pPr>
          </a:lstStyle>
          <a:p>
            <a:pPr lvl="0"/>
            <a:r>
              <a:rPr lang="nb-NO"/>
              <a:t>Legg til navn og dato</a:t>
            </a:r>
          </a:p>
        </p:txBody>
      </p:sp>
    </p:spTree>
    <p:extLst>
      <p:ext uri="{BB962C8B-B14F-4D97-AF65-F5344CB8AC3E}">
        <p14:creationId xmlns:p14="http://schemas.microsoft.com/office/powerpoint/2010/main" val="2344242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Tittel og innhold">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437072" y="756308"/>
            <a:ext cx="11363864" cy="434818"/>
          </a:xfrm>
          <a:prstGeom prst="rect">
            <a:avLst/>
          </a:prstGeom>
        </p:spPr>
        <p:txBody>
          <a:bodyPr vert="horz" lIns="91440" tIns="45720" rIns="91440" bIns="45720" rtlCol="0" anchor="ctr">
            <a:normAutofit/>
          </a:bodyPr>
          <a:lstStyle>
            <a:lvl1pPr>
              <a:defRPr sz="3000" b="1">
                <a:solidFill>
                  <a:schemeClr val="tx1"/>
                </a:solidFill>
                <a:latin typeface="+mn-lt"/>
              </a:defRPr>
            </a:lvl1pPr>
          </a:lstStyle>
          <a:p>
            <a:r>
              <a:rPr lang="nb-NO"/>
              <a:t>Klikk for å redigere tittelstil</a:t>
            </a:r>
          </a:p>
        </p:txBody>
      </p:sp>
      <p:sp>
        <p:nvSpPr>
          <p:cNvPr id="8" name="Undertittel 2"/>
          <p:cNvSpPr>
            <a:spLocks noGrp="1"/>
          </p:cNvSpPr>
          <p:nvPr>
            <p:ph type="subTitle" idx="13" hasCustomPrompt="1"/>
          </p:nvPr>
        </p:nvSpPr>
        <p:spPr>
          <a:xfrm>
            <a:off x="437072" y="396308"/>
            <a:ext cx="6537609" cy="25941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Klikk for å legge til støttetittel</a:t>
            </a:r>
          </a:p>
          <a:p>
            <a:endParaRPr lang="nb-NO"/>
          </a:p>
        </p:txBody>
      </p:sp>
      <p:sp>
        <p:nvSpPr>
          <p:cNvPr id="9" name="Plassholder for innhold 2"/>
          <p:cNvSpPr>
            <a:spLocks noGrp="1"/>
          </p:cNvSpPr>
          <p:nvPr>
            <p:ph idx="14" hasCustomPrompt="1"/>
          </p:nvPr>
        </p:nvSpPr>
        <p:spPr>
          <a:xfrm>
            <a:off x="437072" y="1606216"/>
            <a:ext cx="11363864" cy="4516790"/>
          </a:xfrm>
          <a:prstGeom prst="rect">
            <a:avLst/>
          </a:prstGeom>
        </p:spPr>
        <p:txBody>
          <a:bodyPr/>
          <a:lstStyle>
            <a:lvl1pPr marL="342900" indent="-342900">
              <a:buFont typeface="Arial" panose="020B0604020202020204" pitchFamily="34" charset="0"/>
              <a:buChar char="•"/>
              <a:defRPr sz="2000" baseline="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100">
                <a:solidFill>
                  <a:srgbClr val="000000"/>
                </a:solidFill>
              </a:defRPr>
            </a:lvl5pPr>
          </a:lstStyle>
          <a:p>
            <a:pPr lvl="0"/>
            <a:r>
              <a:rPr lang="nb-NO"/>
              <a:t>Legg til tekst</a:t>
            </a:r>
          </a:p>
          <a:p>
            <a:pPr lvl="1"/>
            <a:r>
              <a:rPr lang="nb-NO"/>
              <a:t>Første nivå punktliste</a:t>
            </a:r>
          </a:p>
          <a:p>
            <a:pPr lvl="2"/>
            <a:r>
              <a:rPr lang="nb-NO"/>
              <a:t>Andre nivå punktliste</a:t>
            </a:r>
          </a:p>
          <a:p>
            <a:pPr lvl="3"/>
            <a:r>
              <a:rPr lang="nb-NO"/>
              <a:t>Tredje nivå punktliste</a:t>
            </a:r>
          </a:p>
        </p:txBody>
      </p:sp>
      <p:sp>
        <p:nvSpPr>
          <p:cNvPr id="6" name="Plassholder for tekst 4"/>
          <p:cNvSpPr>
            <a:spLocks noGrp="1"/>
          </p:cNvSpPr>
          <p:nvPr>
            <p:ph type="body" sz="quarter" idx="15" hasCustomPrompt="1"/>
          </p:nvPr>
        </p:nvSpPr>
        <p:spPr>
          <a:xfrm>
            <a:off x="449104" y="6443506"/>
            <a:ext cx="8952071" cy="281143"/>
          </a:xfrm>
          <a:prstGeom prst="rect">
            <a:avLst/>
          </a:prstGeom>
        </p:spPr>
        <p:txBody>
          <a:bodyPr/>
          <a:lstStyle>
            <a:lvl1pPr marL="0" indent="0">
              <a:buNone/>
              <a:defRPr sz="1400">
                <a:solidFill>
                  <a:schemeClr val="bg1"/>
                </a:solidFill>
              </a:defRPr>
            </a:lvl1pPr>
          </a:lstStyle>
          <a:p>
            <a:pPr lvl="0"/>
            <a:r>
              <a:rPr lang="nb-NO"/>
              <a:t>Klikk her for å legge til klinikk/seksjon</a:t>
            </a:r>
          </a:p>
        </p:txBody>
      </p:sp>
    </p:spTree>
    <p:extLst>
      <p:ext uri="{BB962C8B-B14F-4D97-AF65-F5344CB8AC3E}">
        <p14:creationId xmlns:p14="http://schemas.microsoft.com/office/powerpoint/2010/main" val="35529587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To innholdsdeler">
    <p:spTree>
      <p:nvGrpSpPr>
        <p:cNvPr id="1" name=""/>
        <p:cNvGrpSpPr/>
        <p:nvPr/>
      </p:nvGrpSpPr>
      <p:grpSpPr>
        <a:xfrm>
          <a:off x="0" y="0"/>
          <a:ext cx="0" cy="0"/>
          <a:chOff x="0" y="0"/>
          <a:chExt cx="0" cy="0"/>
        </a:xfrm>
      </p:grpSpPr>
      <p:sp>
        <p:nvSpPr>
          <p:cNvPr id="6" name="Plassholder for innhold 2"/>
          <p:cNvSpPr>
            <a:spLocks noGrp="1"/>
          </p:cNvSpPr>
          <p:nvPr>
            <p:ph idx="16" hasCustomPrompt="1"/>
          </p:nvPr>
        </p:nvSpPr>
        <p:spPr>
          <a:xfrm>
            <a:off x="6215314" y="1606216"/>
            <a:ext cx="5585622" cy="4510774"/>
          </a:xfrm>
          <a:prstGeom prst="rect">
            <a:avLst/>
          </a:prstGeom>
        </p:spPr>
        <p:txBody>
          <a:bodyPr/>
          <a:lstStyle>
            <a:lvl1pPr marL="342900" indent="-342900">
              <a:buFont typeface="Arial" panose="020B0604020202020204" pitchFamily="34" charset="0"/>
              <a:buChar char="•"/>
              <a:defRPr sz="2000" b="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100">
                <a:solidFill>
                  <a:srgbClr val="000000"/>
                </a:solidFill>
              </a:defRPr>
            </a:lvl5pPr>
          </a:lstStyle>
          <a:p>
            <a:pPr lvl="0"/>
            <a:r>
              <a:rPr lang="nb-NO"/>
              <a:t>Legg til tekst</a:t>
            </a:r>
          </a:p>
          <a:p>
            <a:pPr lvl="1"/>
            <a:r>
              <a:rPr lang="nb-NO"/>
              <a:t>Første nivå punktliste</a:t>
            </a:r>
          </a:p>
          <a:p>
            <a:pPr lvl="2"/>
            <a:r>
              <a:rPr lang="nb-NO"/>
              <a:t>Andre nivå punktliste</a:t>
            </a:r>
          </a:p>
          <a:p>
            <a:pPr lvl="3"/>
            <a:r>
              <a:rPr lang="nb-NO"/>
              <a:t>Tredje nivå punktliste</a:t>
            </a:r>
          </a:p>
        </p:txBody>
      </p:sp>
      <p:sp>
        <p:nvSpPr>
          <p:cNvPr id="7" name="Plassholder for tittel 1"/>
          <p:cNvSpPr>
            <a:spLocks noGrp="1"/>
          </p:cNvSpPr>
          <p:nvPr>
            <p:ph type="title"/>
          </p:nvPr>
        </p:nvSpPr>
        <p:spPr>
          <a:xfrm>
            <a:off x="437072" y="756308"/>
            <a:ext cx="11363864" cy="434818"/>
          </a:xfrm>
          <a:prstGeom prst="rect">
            <a:avLst/>
          </a:prstGeom>
        </p:spPr>
        <p:txBody>
          <a:bodyPr vert="horz" lIns="91440" tIns="45720" rIns="91440" bIns="45720" rtlCol="0" anchor="ctr">
            <a:normAutofit/>
          </a:bodyPr>
          <a:lstStyle>
            <a:lvl1pPr>
              <a:defRPr sz="3000" b="1">
                <a:solidFill>
                  <a:schemeClr val="tx1"/>
                </a:solidFill>
                <a:latin typeface="+mn-lt"/>
              </a:defRPr>
            </a:lvl1pPr>
          </a:lstStyle>
          <a:p>
            <a:r>
              <a:rPr lang="nb-NO"/>
              <a:t>Klikk for å redigere tittelstil</a:t>
            </a:r>
          </a:p>
        </p:txBody>
      </p:sp>
      <p:sp>
        <p:nvSpPr>
          <p:cNvPr id="9" name="Undertittel 2"/>
          <p:cNvSpPr>
            <a:spLocks noGrp="1"/>
          </p:cNvSpPr>
          <p:nvPr>
            <p:ph type="subTitle" idx="1" hasCustomPrompt="1"/>
          </p:nvPr>
        </p:nvSpPr>
        <p:spPr>
          <a:xfrm>
            <a:off x="437072" y="396308"/>
            <a:ext cx="6537609" cy="259413"/>
          </a:xfrm>
          <a:prstGeom prst="rect">
            <a:avLst/>
          </a:prstGeom>
        </p:spPr>
        <p:txBody>
          <a:bodyPr/>
          <a:lstStyle>
            <a:lvl1pPr marL="0" indent="0">
              <a:buNone/>
              <a:defRPr sz="2000">
                <a:solidFill>
                  <a:schemeClr val="tx2"/>
                </a:solidFill>
              </a:defRPr>
            </a:lvl1pPr>
          </a:lstStyle>
          <a:p>
            <a:r>
              <a:rPr lang="nb-NO"/>
              <a:t>Klikk for å legge til en støttetittel</a:t>
            </a:r>
          </a:p>
        </p:txBody>
      </p:sp>
      <p:sp>
        <p:nvSpPr>
          <p:cNvPr id="10" name="Plassholder for innhold 2"/>
          <p:cNvSpPr>
            <a:spLocks noGrp="1"/>
          </p:cNvSpPr>
          <p:nvPr>
            <p:ph idx="14" hasCustomPrompt="1"/>
          </p:nvPr>
        </p:nvSpPr>
        <p:spPr>
          <a:xfrm>
            <a:off x="437072" y="1606216"/>
            <a:ext cx="5699033" cy="4510774"/>
          </a:xfrm>
          <a:prstGeom prst="rect">
            <a:avLst/>
          </a:prstGeom>
        </p:spPr>
        <p:txBody>
          <a:bodyPr/>
          <a:lstStyle>
            <a:lvl1pPr marL="342900" indent="-342900">
              <a:buFont typeface="Arial" panose="020B0604020202020204" pitchFamily="34" charset="0"/>
              <a:buChar char="•"/>
              <a:defRPr sz="2000" b="0" baseline="0">
                <a:solidFill>
                  <a:srgbClr val="000000"/>
                </a:solidFill>
              </a:defRPr>
            </a:lvl1pPr>
            <a:lvl2pPr>
              <a:defRPr sz="1800" b="0">
                <a:solidFill>
                  <a:srgbClr val="000000"/>
                </a:solidFill>
              </a:defRPr>
            </a:lvl2pPr>
            <a:lvl3pPr>
              <a:defRPr sz="1600" b="0">
                <a:solidFill>
                  <a:srgbClr val="000000"/>
                </a:solidFill>
              </a:defRPr>
            </a:lvl3pPr>
            <a:lvl4pPr>
              <a:defRPr sz="1400" b="0">
                <a:solidFill>
                  <a:srgbClr val="000000"/>
                </a:solidFill>
              </a:defRPr>
            </a:lvl4pPr>
            <a:lvl5pPr>
              <a:defRPr sz="1100">
                <a:solidFill>
                  <a:srgbClr val="000000"/>
                </a:solidFill>
              </a:defRPr>
            </a:lvl5pPr>
          </a:lstStyle>
          <a:p>
            <a:pPr lvl="0"/>
            <a:r>
              <a:rPr lang="nb-NO"/>
              <a:t>Legg til tekst</a:t>
            </a:r>
          </a:p>
          <a:p>
            <a:pPr lvl="1"/>
            <a:r>
              <a:rPr lang="nb-NO"/>
              <a:t>Første nivå punktliste</a:t>
            </a:r>
          </a:p>
          <a:p>
            <a:pPr lvl="2"/>
            <a:r>
              <a:rPr lang="nb-NO"/>
              <a:t>Andre nivå punktliste</a:t>
            </a:r>
          </a:p>
          <a:p>
            <a:pPr lvl="3"/>
            <a:r>
              <a:rPr lang="nb-NO"/>
              <a:t>Tredje nivå punktliste</a:t>
            </a:r>
          </a:p>
        </p:txBody>
      </p:sp>
      <p:sp>
        <p:nvSpPr>
          <p:cNvPr id="11" name="Plassholder for tekst 4"/>
          <p:cNvSpPr>
            <a:spLocks noGrp="1"/>
          </p:cNvSpPr>
          <p:nvPr>
            <p:ph type="body" sz="quarter" idx="15" hasCustomPrompt="1"/>
          </p:nvPr>
        </p:nvSpPr>
        <p:spPr>
          <a:xfrm>
            <a:off x="449104" y="6443506"/>
            <a:ext cx="8952071" cy="281143"/>
          </a:xfrm>
          <a:prstGeom prst="rect">
            <a:avLst/>
          </a:prstGeom>
        </p:spPr>
        <p:txBody>
          <a:bodyPr/>
          <a:lstStyle>
            <a:lvl1pPr marL="0" indent="0">
              <a:buNone/>
              <a:defRPr sz="1400">
                <a:solidFill>
                  <a:schemeClr val="bg1"/>
                </a:solidFill>
              </a:defRPr>
            </a:lvl1pPr>
          </a:lstStyle>
          <a:p>
            <a:pPr lvl="0"/>
            <a:r>
              <a:rPr lang="nb-NO"/>
              <a:t>Klikk her for å legge til klinikk/seksjon</a:t>
            </a:r>
          </a:p>
        </p:txBody>
      </p:sp>
    </p:spTree>
    <p:extLst>
      <p:ext uri="{BB962C8B-B14F-4D97-AF65-F5344CB8AC3E}">
        <p14:creationId xmlns:p14="http://schemas.microsoft.com/office/powerpoint/2010/main" val="3905406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_Tittel og innhold">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437072" y="756308"/>
            <a:ext cx="11363864" cy="434818"/>
          </a:xfrm>
          <a:prstGeom prst="rect">
            <a:avLst/>
          </a:prstGeom>
        </p:spPr>
        <p:txBody>
          <a:bodyPr vert="horz" lIns="91440" tIns="45720" rIns="91440" bIns="45720" rtlCol="0" anchor="ctr">
            <a:normAutofit/>
          </a:bodyPr>
          <a:lstStyle>
            <a:lvl1pPr>
              <a:defRPr sz="3000" b="1">
                <a:solidFill>
                  <a:schemeClr val="tx1"/>
                </a:solidFill>
                <a:latin typeface="+mn-lt"/>
              </a:defRPr>
            </a:lvl1pPr>
          </a:lstStyle>
          <a:p>
            <a:r>
              <a:rPr lang="nb-NO"/>
              <a:t>Klikk for å redigere tittelstil</a:t>
            </a:r>
          </a:p>
        </p:txBody>
      </p:sp>
      <p:sp>
        <p:nvSpPr>
          <p:cNvPr id="8" name="Undertittel 2"/>
          <p:cNvSpPr>
            <a:spLocks noGrp="1"/>
          </p:cNvSpPr>
          <p:nvPr>
            <p:ph type="subTitle" idx="13" hasCustomPrompt="1"/>
          </p:nvPr>
        </p:nvSpPr>
        <p:spPr>
          <a:xfrm>
            <a:off x="437072" y="396308"/>
            <a:ext cx="6537609" cy="25941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Klikk for å legge til støttetittel</a:t>
            </a:r>
          </a:p>
          <a:p>
            <a:endParaRPr lang="nb-NO"/>
          </a:p>
        </p:txBody>
      </p:sp>
      <p:sp>
        <p:nvSpPr>
          <p:cNvPr id="9" name="Plassholder for innhold 2"/>
          <p:cNvSpPr>
            <a:spLocks noGrp="1"/>
          </p:cNvSpPr>
          <p:nvPr>
            <p:ph idx="14" hasCustomPrompt="1"/>
          </p:nvPr>
        </p:nvSpPr>
        <p:spPr>
          <a:xfrm>
            <a:off x="437072" y="1606216"/>
            <a:ext cx="11363864" cy="4516790"/>
          </a:xfrm>
          <a:prstGeom prst="rect">
            <a:avLst/>
          </a:prstGeom>
        </p:spPr>
        <p:txBody>
          <a:bodyPr/>
          <a:lstStyle>
            <a:lvl1pPr marL="342900" indent="-342900">
              <a:buFont typeface="Arial" panose="020B0604020202020204" pitchFamily="34" charset="0"/>
              <a:buChar char="•"/>
              <a:defRPr sz="2000" baseline="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100">
                <a:solidFill>
                  <a:srgbClr val="000000"/>
                </a:solidFill>
              </a:defRPr>
            </a:lvl5pPr>
          </a:lstStyle>
          <a:p>
            <a:pPr lvl="0"/>
            <a:r>
              <a:rPr lang="nb-NO"/>
              <a:t>Legg til tekst</a:t>
            </a:r>
          </a:p>
          <a:p>
            <a:pPr lvl="1"/>
            <a:r>
              <a:rPr lang="nb-NO"/>
              <a:t>Første nivå punktliste</a:t>
            </a:r>
          </a:p>
          <a:p>
            <a:pPr lvl="2"/>
            <a:r>
              <a:rPr lang="nb-NO"/>
              <a:t>Andre nivå punktliste</a:t>
            </a:r>
          </a:p>
          <a:p>
            <a:pPr lvl="3"/>
            <a:r>
              <a:rPr lang="nb-NO"/>
              <a:t>Tredje nivå punktliste</a:t>
            </a:r>
          </a:p>
        </p:txBody>
      </p:sp>
      <p:sp>
        <p:nvSpPr>
          <p:cNvPr id="6" name="Plassholder for tekst 4"/>
          <p:cNvSpPr>
            <a:spLocks noGrp="1"/>
          </p:cNvSpPr>
          <p:nvPr>
            <p:ph type="body" sz="quarter" idx="15" hasCustomPrompt="1"/>
          </p:nvPr>
        </p:nvSpPr>
        <p:spPr>
          <a:xfrm>
            <a:off x="449104" y="6443506"/>
            <a:ext cx="8952071" cy="281143"/>
          </a:xfrm>
          <a:prstGeom prst="rect">
            <a:avLst/>
          </a:prstGeom>
        </p:spPr>
        <p:txBody>
          <a:bodyPr/>
          <a:lstStyle>
            <a:lvl1pPr marL="0" indent="0">
              <a:buNone/>
              <a:defRPr sz="1400">
                <a:solidFill>
                  <a:schemeClr val="bg1"/>
                </a:solidFill>
              </a:defRPr>
            </a:lvl1pPr>
          </a:lstStyle>
          <a:p>
            <a:pPr lvl="0"/>
            <a:r>
              <a:rPr lang="nb-NO"/>
              <a:t>Klikk her for å legge til klinikk/seksjon</a:t>
            </a:r>
          </a:p>
        </p:txBody>
      </p:sp>
    </p:spTree>
    <p:extLst>
      <p:ext uri="{BB962C8B-B14F-4D97-AF65-F5344CB8AC3E}">
        <p14:creationId xmlns:p14="http://schemas.microsoft.com/office/powerpoint/2010/main" val="29001642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6_To innholdsdeler">
    <p:spTree>
      <p:nvGrpSpPr>
        <p:cNvPr id="1" name=""/>
        <p:cNvGrpSpPr/>
        <p:nvPr/>
      </p:nvGrpSpPr>
      <p:grpSpPr>
        <a:xfrm>
          <a:off x="0" y="0"/>
          <a:ext cx="0" cy="0"/>
          <a:chOff x="0" y="0"/>
          <a:chExt cx="0" cy="0"/>
        </a:xfrm>
      </p:grpSpPr>
      <p:sp>
        <p:nvSpPr>
          <p:cNvPr id="6" name="Plassholder for innhold 2"/>
          <p:cNvSpPr>
            <a:spLocks noGrp="1"/>
          </p:cNvSpPr>
          <p:nvPr>
            <p:ph idx="16" hasCustomPrompt="1"/>
          </p:nvPr>
        </p:nvSpPr>
        <p:spPr>
          <a:xfrm>
            <a:off x="6215314" y="1606216"/>
            <a:ext cx="5585622" cy="4510774"/>
          </a:xfrm>
          <a:prstGeom prst="rect">
            <a:avLst/>
          </a:prstGeom>
        </p:spPr>
        <p:txBody>
          <a:bodyPr/>
          <a:lstStyle>
            <a:lvl1pPr marL="342900" indent="-342900">
              <a:buFont typeface="Arial" panose="020B0604020202020204" pitchFamily="34" charset="0"/>
              <a:buChar char="•"/>
              <a:defRPr sz="2000" b="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100">
                <a:solidFill>
                  <a:srgbClr val="000000"/>
                </a:solidFill>
              </a:defRPr>
            </a:lvl5pPr>
          </a:lstStyle>
          <a:p>
            <a:pPr lvl="0"/>
            <a:r>
              <a:rPr lang="nb-NO"/>
              <a:t>Legg til tekst</a:t>
            </a:r>
          </a:p>
          <a:p>
            <a:pPr lvl="1"/>
            <a:r>
              <a:rPr lang="nb-NO"/>
              <a:t>Første nivå punktliste</a:t>
            </a:r>
          </a:p>
          <a:p>
            <a:pPr lvl="2"/>
            <a:r>
              <a:rPr lang="nb-NO"/>
              <a:t>Andre nivå punktliste</a:t>
            </a:r>
          </a:p>
          <a:p>
            <a:pPr lvl="3"/>
            <a:r>
              <a:rPr lang="nb-NO"/>
              <a:t>Tredje nivå punktliste</a:t>
            </a:r>
          </a:p>
        </p:txBody>
      </p:sp>
      <p:sp>
        <p:nvSpPr>
          <p:cNvPr id="7" name="Plassholder for tittel 1"/>
          <p:cNvSpPr>
            <a:spLocks noGrp="1"/>
          </p:cNvSpPr>
          <p:nvPr>
            <p:ph type="title"/>
          </p:nvPr>
        </p:nvSpPr>
        <p:spPr>
          <a:xfrm>
            <a:off x="437072" y="756308"/>
            <a:ext cx="11363864" cy="434818"/>
          </a:xfrm>
          <a:prstGeom prst="rect">
            <a:avLst/>
          </a:prstGeom>
        </p:spPr>
        <p:txBody>
          <a:bodyPr vert="horz" lIns="91440" tIns="45720" rIns="91440" bIns="45720" rtlCol="0" anchor="ctr">
            <a:normAutofit/>
          </a:bodyPr>
          <a:lstStyle>
            <a:lvl1pPr>
              <a:defRPr sz="3000" b="1">
                <a:solidFill>
                  <a:schemeClr val="tx1"/>
                </a:solidFill>
                <a:latin typeface="+mn-lt"/>
              </a:defRPr>
            </a:lvl1pPr>
          </a:lstStyle>
          <a:p>
            <a:r>
              <a:rPr lang="nb-NO"/>
              <a:t>Klikk for å redigere tittelstil</a:t>
            </a:r>
          </a:p>
        </p:txBody>
      </p:sp>
      <p:sp>
        <p:nvSpPr>
          <p:cNvPr id="9" name="Undertittel 2"/>
          <p:cNvSpPr>
            <a:spLocks noGrp="1"/>
          </p:cNvSpPr>
          <p:nvPr>
            <p:ph type="subTitle" idx="1" hasCustomPrompt="1"/>
          </p:nvPr>
        </p:nvSpPr>
        <p:spPr>
          <a:xfrm>
            <a:off x="437072" y="396308"/>
            <a:ext cx="6537609" cy="259413"/>
          </a:xfrm>
          <a:prstGeom prst="rect">
            <a:avLst/>
          </a:prstGeom>
        </p:spPr>
        <p:txBody>
          <a:bodyPr/>
          <a:lstStyle>
            <a:lvl1pPr marL="0" indent="0">
              <a:buNone/>
              <a:defRPr sz="2000">
                <a:solidFill>
                  <a:schemeClr val="tx2"/>
                </a:solidFill>
              </a:defRPr>
            </a:lvl1pPr>
          </a:lstStyle>
          <a:p>
            <a:r>
              <a:rPr lang="nb-NO"/>
              <a:t>Klikk for å legge til en støttetittel</a:t>
            </a:r>
          </a:p>
        </p:txBody>
      </p:sp>
      <p:sp>
        <p:nvSpPr>
          <p:cNvPr id="10" name="Plassholder for innhold 2"/>
          <p:cNvSpPr>
            <a:spLocks noGrp="1"/>
          </p:cNvSpPr>
          <p:nvPr>
            <p:ph idx="14" hasCustomPrompt="1"/>
          </p:nvPr>
        </p:nvSpPr>
        <p:spPr>
          <a:xfrm>
            <a:off x="437072" y="1606216"/>
            <a:ext cx="5699033" cy="4510774"/>
          </a:xfrm>
          <a:prstGeom prst="rect">
            <a:avLst/>
          </a:prstGeom>
        </p:spPr>
        <p:txBody>
          <a:bodyPr/>
          <a:lstStyle>
            <a:lvl1pPr marL="342900" indent="-342900">
              <a:buFont typeface="Arial" panose="020B0604020202020204" pitchFamily="34" charset="0"/>
              <a:buChar char="•"/>
              <a:defRPr sz="2000" b="0" baseline="0">
                <a:solidFill>
                  <a:srgbClr val="000000"/>
                </a:solidFill>
              </a:defRPr>
            </a:lvl1pPr>
            <a:lvl2pPr>
              <a:defRPr sz="1800" b="0">
                <a:solidFill>
                  <a:srgbClr val="000000"/>
                </a:solidFill>
              </a:defRPr>
            </a:lvl2pPr>
            <a:lvl3pPr>
              <a:defRPr sz="1600" b="0">
                <a:solidFill>
                  <a:srgbClr val="000000"/>
                </a:solidFill>
              </a:defRPr>
            </a:lvl3pPr>
            <a:lvl4pPr>
              <a:defRPr sz="1400" b="0">
                <a:solidFill>
                  <a:srgbClr val="000000"/>
                </a:solidFill>
              </a:defRPr>
            </a:lvl4pPr>
            <a:lvl5pPr>
              <a:defRPr sz="1100">
                <a:solidFill>
                  <a:srgbClr val="000000"/>
                </a:solidFill>
              </a:defRPr>
            </a:lvl5pPr>
          </a:lstStyle>
          <a:p>
            <a:pPr lvl="0"/>
            <a:r>
              <a:rPr lang="nb-NO"/>
              <a:t>Legg til tekst</a:t>
            </a:r>
          </a:p>
          <a:p>
            <a:pPr lvl="1"/>
            <a:r>
              <a:rPr lang="nb-NO"/>
              <a:t>Første nivå punktliste</a:t>
            </a:r>
          </a:p>
          <a:p>
            <a:pPr lvl="2"/>
            <a:r>
              <a:rPr lang="nb-NO"/>
              <a:t>Andre nivå punktliste</a:t>
            </a:r>
          </a:p>
          <a:p>
            <a:pPr lvl="3"/>
            <a:r>
              <a:rPr lang="nb-NO"/>
              <a:t>Tredje nivå punktliste</a:t>
            </a:r>
          </a:p>
        </p:txBody>
      </p:sp>
      <p:sp>
        <p:nvSpPr>
          <p:cNvPr id="11" name="Plassholder for tekst 4"/>
          <p:cNvSpPr>
            <a:spLocks noGrp="1"/>
          </p:cNvSpPr>
          <p:nvPr>
            <p:ph type="body" sz="quarter" idx="15" hasCustomPrompt="1"/>
          </p:nvPr>
        </p:nvSpPr>
        <p:spPr>
          <a:xfrm>
            <a:off x="449104" y="6443506"/>
            <a:ext cx="8952071" cy="281143"/>
          </a:xfrm>
          <a:prstGeom prst="rect">
            <a:avLst/>
          </a:prstGeom>
        </p:spPr>
        <p:txBody>
          <a:bodyPr/>
          <a:lstStyle>
            <a:lvl1pPr marL="0" indent="0">
              <a:buNone/>
              <a:defRPr sz="1400">
                <a:solidFill>
                  <a:schemeClr val="bg1"/>
                </a:solidFill>
              </a:defRPr>
            </a:lvl1pPr>
          </a:lstStyle>
          <a:p>
            <a:pPr lvl="0"/>
            <a:r>
              <a:rPr lang="nb-NO"/>
              <a:t>Klikk her for å legge til klinikk/seksjon</a:t>
            </a:r>
          </a:p>
        </p:txBody>
      </p:sp>
    </p:spTree>
    <p:extLst>
      <p:ext uri="{BB962C8B-B14F-4D97-AF65-F5344CB8AC3E}">
        <p14:creationId xmlns:p14="http://schemas.microsoft.com/office/powerpoint/2010/main" val="1337008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31B4BD11-A354-420C-8E34-1E342B4D7385}" type="datetimeFigureOut">
              <a:rPr lang="nb-NO" smtClean="0"/>
              <a:t>26.01.2026</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FD176693-5B72-47D0-84AD-E8533DF4C190}" type="slidenum">
              <a:rPr lang="nb-NO" smtClean="0"/>
              <a:t>‹#›</a:t>
            </a:fld>
            <a:endParaRPr lang="nb-NO"/>
          </a:p>
        </p:txBody>
      </p:sp>
    </p:spTree>
    <p:extLst>
      <p:ext uri="{BB962C8B-B14F-4D97-AF65-F5344CB8AC3E}">
        <p14:creationId xmlns:p14="http://schemas.microsoft.com/office/powerpoint/2010/main" val="14555050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Tittellysbilde">
    <p:spTree>
      <p:nvGrpSpPr>
        <p:cNvPr id="1" name=""/>
        <p:cNvGrpSpPr/>
        <p:nvPr/>
      </p:nvGrpSpPr>
      <p:grpSpPr>
        <a:xfrm>
          <a:off x="0" y="0"/>
          <a:ext cx="0" cy="0"/>
          <a:chOff x="0" y="0"/>
          <a:chExt cx="0" cy="0"/>
        </a:xfrm>
      </p:grpSpPr>
      <p:sp>
        <p:nvSpPr>
          <p:cNvPr id="7" name="Plassholder for tekst 4"/>
          <p:cNvSpPr>
            <a:spLocks noGrp="1"/>
          </p:cNvSpPr>
          <p:nvPr>
            <p:ph type="body" sz="quarter" idx="15" hasCustomPrompt="1"/>
          </p:nvPr>
        </p:nvSpPr>
        <p:spPr>
          <a:xfrm>
            <a:off x="449104" y="6443506"/>
            <a:ext cx="8952071" cy="281143"/>
          </a:xfrm>
          <a:prstGeom prst="rect">
            <a:avLst/>
          </a:prstGeom>
        </p:spPr>
        <p:txBody>
          <a:bodyPr/>
          <a:lstStyle>
            <a:lvl1pPr marL="0" indent="0">
              <a:buNone/>
              <a:defRPr sz="1400">
                <a:solidFill>
                  <a:schemeClr val="bg1"/>
                </a:solidFill>
              </a:defRPr>
            </a:lvl1pPr>
          </a:lstStyle>
          <a:p>
            <a:pPr lvl="0"/>
            <a:r>
              <a:rPr lang="nb-NO"/>
              <a:t>Klikk her for å legge til klinikk/seksjon</a:t>
            </a:r>
          </a:p>
        </p:txBody>
      </p:sp>
      <p:sp>
        <p:nvSpPr>
          <p:cNvPr id="5" name="Undertittel 2"/>
          <p:cNvSpPr>
            <a:spLocks noGrp="1"/>
          </p:cNvSpPr>
          <p:nvPr>
            <p:ph type="subTitle" idx="1" hasCustomPrompt="1"/>
          </p:nvPr>
        </p:nvSpPr>
        <p:spPr>
          <a:xfrm>
            <a:off x="684267" y="2405582"/>
            <a:ext cx="4832213" cy="360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Klikk for å legge til støttetittel</a:t>
            </a:r>
          </a:p>
          <a:p>
            <a:endParaRPr lang="nb-NO"/>
          </a:p>
        </p:txBody>
      </p:sp>
      <p:sp>
        <p:nvSpPr>
          <p:cNvPr id="6" name="Tittel 1"/>
          <p:cNvSpPr>
            <a:spLocks noGrp="1"/>
          </p:cNvSpPr>
          <p:nvPr>
            <p:ph type="ctrTitle"/>
          </p:nvPr>
        </p:nvSpPr>
        <p:spPr>
          <a:xfrm>
            <a:off x="684268" y="2973666"/>
            <a:ext cx="4832212" cy="1165197"/>
          </a:xfrm>
          <a:prstGeom prst="rect">
            <a:avLst/>
          </a:prstGeom>
        </p:spPr>
        <p:txBody>
          <a:bodyPr/>
          <a:lstStyle>
            <a:lvl1pPr>
              <a:defRPr b="1">
                <a:latin typeface="+mn-lt"/>
              </a:defRPr>
            </a:lvl1pPr>
          </a:lstStyle>
          <a:p>
            <a:r>
              <a:rPr lang="nb-NO"/>
              <a:t>Klikk for å redigere tittelstil</a:t>
            </a:r>
          </a:p>
        </p:txBody>
      </p:sp>
      <p:pic>
        <p:nvPicPr>
          <p:cNvPr id="8" name="Bild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4520" t="10304" r="5072" b="13886"/>
          <a:stretch/>
        </p:blipFill>
        <p:spPr>
          <a:xfrm>
            <a:off x="5606716" y="2104013"/>
            <a:ext cx="6489902" cy="2731167"/>
          </a:xfrm>
          <a:prstGeom prst="rect">
            <a:avLst/>
          </a:prstGeom>
        </p:spPr>
      </p:pic>
      <p:sp>
        <p:nvSpPr>
          <p:cNvPr id="9" name="Plassholder for innhold 2"/>
          <p:cNvSpPr>
            <a:spLocks noGrp="1"/>
          </p:cNvSpPr>
          <p:nvPr>
            <p:ph idx="14" hasCustomPrompt="1"/>
          </p:nvPr>
        </p:nvSpPr>
        <p:spPr>
          <a:xfrm>
            <a:off x="684266" y="4277227"/>
            <a:ext cx="4832213" cy="354932"/>
          </a:xfrm>
          <a:prstGeom prst="rect">
            <a:avLst/>
          </a:prstGeom>
        </p:spPr>
        <p:txBody>
          <a:bodyPr/>
          <a:lstStyle>
            <a:lvl1pPr marL="0" indent="0">
              <a:buFont typeface="Arial" panose="020B0604020202020204" pitchFamily="34" charset="0"/>
              <a:buNone/>
              <a:defRPr sz="2000" b="0" baseline="0">
                <a:solidFill>
                  <a:schemeClr val="tx1"/>
                </a:solidFill>
              </a:defRPr>
            </a:lvl1pPr>
            <a:lvl2pPr marL="457200" indent="0">
              <a:buNone/>
              <a:defRPr sz="1800" b="0">
                <a:solidFill>
                  <a:srgbClr val="000000"/>
                </a:solidFill>
              </a:defRPr>
            </a:lvl2pPr>
            <a:lvl3pPr marL="914400" indent="0">
              <a:buNone/>
              <a:defRPr sz="1600" b="0">
                <a:solidFill>
                  <a:srgbClr val="000000"/>
                </a:solidFill>
              </a:defRPr>
            </a:lvl3pPr>
            <a:lvl4pPr marL="1371600" indent="0">
              <a:buNone/>
              <a:defRPr sz="1400" b="0">
                <a:solidFill>
                  <a:srgbClr val="000000"/>
                </a:solidFill>
              </a:defRPr>
            </a:lvl4pPr>
            <a:lvl5pPr>
              <a:defRPr sz="1100">
                <a:solidFill>
                  <a:srgbClr val="000000"/>
                </a:solidFill>
              </a:defRPr>
            </a:lvl5pPr>
          </a:lstStyle>
          <a:p>
            <a:pPr lvl="0"/>
            <a:r>
              <a:rPr lang="nb-NO"/>
              <a:t>Legg til navn og dato</a:t>
            </a:r>
          </a:p>
        </p:txBody>
      </p:sp>
    </p:spTree>
    <p:extLst>
      <p:ext uri="{BB962C8B-B14F-4D97-AF65-F5344CB8AC3E}">
        <p14:creationId xmlns:p14="http://schemas.microsoft.com/office/powerpoint/2010/main" val="13962864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Tittel og innhold">
    <p:spTree>
      <p:nvGrpSpPr>
        <p:cNvPr id="1" name=""/>
        <p:cNvGrpSpPr/>
        <p:nvPr/>
      </p:nvGrpSpPr>
      <p:grpSpPr>
        <a:xfrm>
          <a:off x="0" y="0"/>
          <a:ext cx="0" cy="0"/>
          <a:chOff x="0" y="0"/>
          <a:chExt cx="0" cy="0"/>
        </a:xfrm>
      </p:grpSpPr>
      <p:sp>
        <p:nvSpPr>
          <p:cNvPr id="7" name="Plassholder for tittel 1"/>
          <p:cNvSpPr>
            <a:spLocks noGrp="1"/>
          </p:cNvSpPr>
          <p:nvPr>
            <p:ph type="title"/>
          </p:nvPr>
        </p:nvSpPr>
        <p:spPr>
          <a:xfrm>
            <a:off x="437072" y="756308"/>
            <a:ext cx="11363864" cy="434818"/>
          </a:xfrm>
          <a:prstGeom prst="rect">
            <a:avLst/>
          </a:prstGeom>
        </p:spPr>
        <p:txBody>
          <a:bodyPr vert="horz" lIns="91440" tIns="45720" rIns="91440" bIns="45720" rtlCol="0" anchor="ctr">
            <a:normAutofit/>
          </a:bodyPr>
          <a:lstStyle>
            <a:lvl1pPr>
              <a:defRPr sz="3000" b="1">
                <a:solidFill>
                  <a:schemeClr val="tx1"/>
                </a:solidFill>
                <a:latin typeface="+mn-lt"/>
              </a:defRPr>
            </a:lvl1pPr>
          </a:lstStyle>
          <a:p>
            <a:r>
              <a:rPr lang="nb-NO"/>
              <a:t>Klikk for å redigere tittelstil</a:t>
            </a:r>
          </a:p>
        </p:txBody>
      </p:sp>
      <p:sp>
        <p:nvSpPr>
          <p:cNvPr id="8" name="Undertittel 2"/>
          <p:cNvSpPr>
            <a:spLocks noGrp="1"/>
          </p:cNvSpPr>
          <p:nvPr>
            <p:ph type="subTitle" idx="13" hasCustomPrompt="1"/>
          </p:nvPr>
        </p:nvSpPr>
        <p:spPr>
          <a:xfrm>
            <a:off x="437072" y="396308"/>
            <a:ext cx="6537609" cy="25941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t>Klikk for å legge til støttetittel</a:t>
            </a:r>
          </a:p>
          <a:p>
            <a:endParaRPr lang="nb-NO"/>
          </a:p>
        </p:txBody>
      </p:sp>
      <p:sp>
        <p:nvSpPr>
          <p:cNvPr id="9" name="Plassholder for innhold 2"/>
          <p:cNvSpPr>
            <a:spLocks noGrp="1"/>
          </p:cNvSpPr>
          <p:nvPr>
            <p:ph idx="14" hasCustomPrompt="1"/>
          </p:nvPr>
        </p:nvSpPr>
        <p:spPr>
          <a:xfrm>
            <a:off x="437072" y="1606216"/>
            <a:ext cx="11363864" cy="4516790"/>
          </a:xfrm>
          <a:prstGeom prst="rect">
            <a:avLst/>
          </a:prstGeom>
        </p:spPr>
        <p:txBody>
          <a:bodyPr/>
          <a:lstStyle>
            <a:lvl1pPr marL="342900" indent="-342900">
              <a:buFont typeface="Arial" panose="020B0604020202020204" pitchFamily="34" charset="0"/>
              <a:buChar char="•"/>
              <a:defRPr sz="2000" baseline="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100">
                <a:solidFill>
                  <a:srgbClr val="000000"/>
                </a:solidFill>
              </a:defRPr>
            </a:lvl5pPr>
          </a:lstStyle>
          <a:p>
            <a:pPr lvl="0"/>
            <a:r>
              <a:rPr lang="nb-NO"/>
              <a:t>Legg til tekst</a:t>
            </a:r>
          </a:p>
          <a:p>
            <a:pPr lvl="1"/>
            <a:r>
              <a:rPr lang="nb-NO"/>
              <a:t>Første nivå punktliste</a:t>
            </a:r>
          </a:p>
          <a:p>
            <a:pPr lvl="2"/>
            <a:r>
              <a:rPr lang="nb-NO"/>
              <a:t>Andre nivå punktliste</a:t>
            </a:r>
          </a:p>
          <a:p>
            <a:pPr lvl="3"/>
            <a:r>
              <a:rPr lang="nb-NO"/>
              <a:t>Tredje nivå punktliste</a:t>
            </a:r>
          </a:p>
        </p:txBody>
      </p:sp>
      <p:sp>
        <p:nvSpPr>
          <p:cNvPr id="6" name="Plassholder for tekst 4"/>
          <p:cNvSpPr>
            <a:spLocks noGrp="1"/>
          </p:cNvSpPr>
          <p:nvPr>
            <p:ph type="body" sz="quarter" idx="15" hasCustomPrompt="1"/>
          </p:nvPr>
        </p:nvSpPr>
        <p:spPr>
          <a:xfrm>
            <a:off x="449104" y="6443506"/>
            <a:ext cx="8952071" cy="281143"/>
          </a:xfrm>
          <a:prstGeom prst="rect">
            <a:avLst/>
          </a:prstGeom>
        </p:spPr>
        <p:txBody>
          <a:bodyPr/>
          <a:lstStyle>
            <a:lvl1pPr marL="0" indent="0">
              <a:buNone/>
              <a:defRPr sz="1400">
                <a:solidFill>
                  <a:schemeClr val="bg1"/>
                </a:solidFill>
              </a:defRPr>
            </a:lvl1pPr>
          </a:lstStyle>
          <a:p>
            <a:pPr lvl="0"/>
            <a:r>
              <a:rPr lang="nb-NO"/>
              <a:t>Klikk her for å legge til klinikk/seksjon</a:t>
            </a:r>
          </a:p>
        </p:txBody>
      </p:sp>
    </p:spTree>
    <p:extLst>
      <p:ext uri="{BB962C8B-B14F-4D97-AF65-F5344CB8AC3E}">
        <p14:creationId xmlns:p14="http://schemas.microsoft.com/office/powerpoint/2010/main" val="41053370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7_To innholdsdeler">
    <p:spTree>
      <p:nvGrpSpPr>
        <p:cNvPr id="1" name=""/>
        <p:cNvGrpSpPr/>
        <p:nvPr/>
      </p:nvGrpSpPr>
      <p:grpSpPr>
        <a:xfrm>
          <a:off x="0" y="0"/>
          <a:ext cx="0" cy="0"/>
          <a:chOff x="0" y="0"/>
          <a:chExt cx="0" cy="0"/>
        </a:xfrm>
      </p:grpSpPr>
      <p:sp>
        <p:nvSpPr>
          <p:cNvPr id="6" name="Plassholder for innhold 2"/>
          <p:cNvSpPr>
            <a:spLocks noGrp="1"/>
          </p:cNvSpPr>
          <p:nvPr>
            <p:ph idx="16" hasCustomPrompt="1"/>
          </p:nvPr>
        </p:nvSpPr>
        <p:spPr>
          <a:xfrm>
            <a:off x="6215314" y="1606216"/>
            <a:ext cx="5585622" cy="4510774"/>
          </a:xfrm>
          <a:prstGeom prst="rect">
            <a:avLst/>
          </a:prstGeom>
        </p:spPr>
        <p:txBody>
          <a:bodyPr/>
          <a:lstStyle>
            <a:lvl1pPr marL="342900" indent="-342900">
              <a:buFont typeface="Arial" panose="020B0604020202020204" pitchFamily="34" charset="0"/>
              <a:buChar char="•"/>
              <a:defRPr sz="2000" b="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100">
                <a:solidFill>
                  <a:srgbClr val="000000"/>
                </a:solidFill>
              </a:defRPr>
            </a:lvl5pPr>
          </a:lstStyle>
          <a:p>
            <a:pPr lvl="0"/>
            <a:r>
              <a:rPr lang="nb-NO"/>
              <a:t>Legg til tekst</a:t>
            </a:r>
          </a:p>
          <a:p>
            <a:pPr lvl="1"/>
            <a:r>
              <a:rPr lang="nb-NO"/>
              <a:t>Første nivå punktliste</a:t>
            </a:r>
          </a:p>
          <a:p>
            <a:pPr lvl="2"/>
            <a:r>
              <a:rPr lang="nb-NO"/>
              <a:t>Andre nivå punktliste</a:t>
            </a:r>
          </a:p>
          <a:p>
            <a:pPr lvl="3"/>
            <a:r>
              <a:rPr lang="nb-NO"/>
              <a:t>Tredje nivå punktliste</a:t>
            </a:r>
          </a:p>
        </p:txBody>
      </p:sp>
      <p:sp>
        <p:nvSpPr>
          <p:cNvPr id="7" name="Plassholder for tittel 1"/>
          <p:cNvSpPr>
            <a:spLocks noGrp="1"/>
          </p:cNvSpPr>
          <p:nvPr>
            <p:ph type="title"/>
          </p:nvPr>
        </p:nvSpPr>
        <p:spPr>
          <a:xfrm>
            <a:off x="437072" y="756308"/>
            <a:ext cx="11363864" cy="434818"/>
          </a:xfrm>
          <a:prstGeom prst="rect">
            <a:avLst/>
          </a:prstGeom>
        </p:spPr>
        <p:txBody>
          <a:bodyPr vert="horz" lIns="91440" tIns="45720" rIns="91440" bIns="45720" rtlCol="0" anchor="ctr">
            <a:normAutofit/>
          </a:bodyPr>
          <a:lstStyle>
            <a:lvl1pPr>
              <a:defRPr sz="3000" b="1">
                <a:solidFill>
                  <a:schemeClr val="tx1"/>
                </a:solidFill>
                <a:latin typeface="+mn-lt"/>
              </a:defRPr>
            </a:lvl1pPr>
          </a:lstStyle>
          <a:p>
            <a:r>
              <a:rPr lang="nb-NO"/>
              <a:t>Klikk for å redigere tittelstil</a:t>
            </a:r>
          </a:p>
        </p:txBody>
      </p:sp>
      <p:sp>
        <p:nvSpPr>
          <p:cNvPr id="9" name="Undertittel 2"/>
          <p:cNvSpPr>
            <a:spLocks noGrp="1"/>
          </p:cNvSpPr>
          <p:nvPr>
            <p:ph type="subTitle" idx="1" hasCustomPrompt="1"/>
          </p:nvPr>
        </p:nvSpPr>
        <p:spPr>
          <a:xfrm>
            <a:off x="437072" y="396308"/>
            <a:ext cx="6537609" cy="259413"/>
          </a:xfrm>
          <a:prstGeom prst="rect">
            <a:avLst/>
          </a:prstGeom>
        </p:spPr>
        <p:txBody>
          <a:bodyPr/>
          <a:lstStyle>
            <a:lvl1pPr marL="0" indent="0">
              <a:buNone/>
              <a:defRPr sz="2000">
                <a:solidFill>
                  <a:schemeClr val="tx2"/>
                </a:solidFill>
              </a:defRPr>
            </a:lvl1pPr>
          </a:lstStyle>
          <a:p>
            <a:r>
              <a:rPr lang="nb-NO"/>
              <a:t>Klikk for å legge til en støttetittel</a:t>
            </a:r>
          </a:p>
        </p:txBody>
      </p:sp>
      <p:sp>
        <p:nvSpPr>
          <p:cNvPr id="10" name="Plassholder for innhold 2"/>
          <p:cNvSpPr>
            <a:spLocks noGrp="1"/>
          </p:cNvSpPr>
          <p:nvPr>
            <p:ph idx="14" hasCustomPrompt="1"/>
          </p:nvPr>
        </p:nvSpPr>
        <p:spPr>
          <a:xfrm>
            <a:off x="437072" y="1606216"/>
            <a:ext cx="5699033" cy="4510774"/>
          </a:xfrm>
          <a:prstGeom prst="rect">
            <a:avLst/>
          </a:prstGeom>
        </p:spPr>
        <p:txBody>
          <a:bodyPr/>
          <a:lstStyle>
            <a:lvl1pPr marL="342900" indent="-342900">
              <a:buFont typeface="Arial" panose="020B0604020202020204" pitchFamily="34" charset="0"/>
              <a:buChar char="•"/>
              <a:defRPr sz="2000" b="0" baseline="0">
                <a:solidFill>
                  <a:srgbClr val="000000"/>
                </a:solidFill>
              </a:defRPr>
            </a:lvl1pPr>
            <a:lvl2pPr>
              <a:defRPr sz="1800" b="0">
                <a:solidFill>
                  <a:srgbClr val="000000"/>
                </a:solidFill>
              </a:defRPr>
            </a:lvl2pPr>
            <a:lvl3pPr>
              <a:defRPr sz="1600" b="0">
                <a:solidFill>
                  <a:srgbClr val="000000"/>
                </a:solidFill>
              </a:defRPr>
            </a:lvl3pPr>
            <a:lvl4pPr>
              <a:defRPr sz="1400" b="0">
                <a:solidFill>
                  <a:srgbClr val="000000"/>
                </a:solidFill>
              </a:defRPr>
            </a:lvl4pPr>
            <a:lvl5pPr>
              <a:defRPr sz="1100">
                <a:solidFill>
                  <a:srgbClr val="000000"/>
                </a:solidFill>
              </a:defRPr>
            </a:lvl5pPr>
          </a:lstStyle>
          <a:p>
            <a:pPr lvl="0"/>
            <a:r>
              <a:rPr lang="nb-NO"/>
              <a:t>Legg til tekst</a:t>
            </a:r>
          </a:p>
          <a:p>
            <a:pPr lvl="1"/>
            <a:r>
              <a:rPr lang="nb-NO"/>
              <a:t>Første nivå punktliste</a:t>
            </a:r>
          </a:p>
          <a:p>
            <a:pPr lvl="2"/>
            <a:r>
              <a:rPr lang="nb-NO"/>
              <a:t>Andre nivå punktliste</a:t>
            </a:r>
          </a:p>
          <a:p>
            <a:pPr lvl="3"/>
            <a:r>
              <a:rPr lang="nb-NO"/>
              <a:t>Tredje nivå punktliste</a:t>
            </a:r>
          </a:p>
        </p:txBody>
      </p:sp>
      <p:sp>
        <p:nvSpPr>
          <p:cNvPr id="11" name="Plassholder for tekst 4"/>
          <p:cNvSpPr>
            <a:spLocks noGrp="1"/>
          </p:cNvSpPr>
          <p:nvPr>
            <p:ph type="body" sz="quarter" idx="15" hasCustomPrompt="1"/>
          </p:nvPr>
        </p:nvSpPr>
        <p:spPr>
          <a:xfrm>
            <a:off x="449104" y="6443506"/>
            <a:ext cx="8952071" cy="281143"/>
          </a:xfrm>
          <a:prstGeom prst="rect">
            <a:avLst/>
          </a:prstGeom>
        </p:spPr>
        <p:txBody>
          <a:bodyPr/>
          <a:lstStyle>
            <a:lvl1pPr marL="0" indent="0">
              <a:buNone/>
              <a:defRPr sz="1400">
                <a:solidFill>
                  <a:schemeClr val="bg1"/>
                </a:solidFill>
              </a:defRPr>
            </a:lvl1pPr>
          </a:lstStyle>
          <a:p>
            <a:pPr lvl="0"/>
            <a:r>
              <a:rPr lang="nb-NO"/>
              <a:t>Klikk her for å legge til klinikk/seksjon</a:t>
            </a:r>
          </a:p>
        </p:txBody>
      </p:sp>
    </p:spTree>
    <p:extLst>
      <p:ext uri="{BB962C8B-B14F-4D97-AF65-F5344CB8AC3E}">
        <p14:creationId xmlns:p14="http://schemas.microsoft.com/office/powerpoint/2010/main" val="4252980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31B4BD11-A354-420C-8E34-1E342B4D7385}" type="datetimeFigureOut">
              <a:rPr lang="nb-NO" smtClean="0"/>
              <a:t>26.01.2026</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FD176693-5B72-47D0-84AD-E8533DF4C190}" type="slidenum">
              <a:rPr lang="nb-NO" smtClean="0"/>
              <a:t>‹#›</a:t>
            </a:fld>
            <a:endParaRPr lang="nb-NO"/>
          </a:p>
        </p:txBody>
      </p:sp>
    </p:spTree>
    <p:extLst>
      <p:ext uri="{BB962C8B-B14F-4D97-AF65-F5344CB8AC3E}">
        <p14:creationId xmlns:p14="http://schemas.microsoft.com/office/powerpoint/2010/main" val="3312150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31B4BD11-A354-420C-8E34-1E342B4D7385}" type="datetimeFigureOut">
              <a:rPr lang="nb-NO" smtClean="0"/>
              <a:t>26.01.2026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FD176693-5B72-47D0-84AD-E8533DF4C190}" type="slidenum">
              <a:rPr lang="nb-NO" smtClean="0"/>
              <a:t>‹#›</a:t>
            </a:fld>
            <a:endParaRPr lang="nb-NO"/>
          </a:p>
        </p:txBody>
      </p:sp>
    </p:spTree>
    <p:extLst>
      <p:ext uri="{BB962C8B-B14F-4D97-AF65-F5344CB8AC3E}">
        <p14:creationId xmlns:p14="http://schemas.microsoft.com/office/powerpoint/2010/main" val="2762023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31B4BD11-A354-420C-8E34-1E342B4D7385}" type="datetimeFigureOut">
              <a:rPr lang="nb-NO" smtClean="0"/>
              <a:t>26.01.2026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FD176693-5B72-47D0-84AD-E8533DF4C190}" type="slidenum">
              <a:rPr lang="nb-NO" smtClean="0"/>
              <a:t>‹#›</a:t>
            </a:fld>
            <a:endParaRPr lang="nb-NO"/>
          </a:p>
        </p:txBody>
      </p:sp>
    </p:spTree>
    <p:extLst>
      <p:ext uri="{BB962C8B-B14F-4D97-AF65-F5344CB8AC3E}">
        <p14:creationId xmlns:p14="http://schemas.microsoft.com/office/powerpoint/2010/main" val="1813839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34" Type="http://schemas.openxmlformats.org/officeDocument/2006/relationships/slideLayout" Target="../slideLayouts/slideLayout61.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33" Type="http://schemas.openxmlformats.org/officeDocument/2006/relationships/slideLayout" Target="../slideLayouts/slideLayout60.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slideLayout" Target="../slideLayouts/slideLayout56.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slideLayout" Target="../slideLayouts/slideLayout59.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36" Type="http://schemas.openxmlformats.org/officeDocument/2006/relationships/theme" Target="../theme/theme3.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slideLayout" Target="../slideLayouts/slideLayout58.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 Id="rId35" Type="http://schemas.openxmlformats.org/officeDocument/2006/relationships/slideLayout" Target="../slideLayouts/slideLayout62.xml"/><Relationship Id="rId8"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6F4"/>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B4BD11-A354-420C-8E34-1E342B4D7385}" type="datetimeFigureOut">
              <a:rPr lang="nb-NO" smtClean="0"/>
              <a:t>26.01.2026</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176693-5B72-47D0-84AD-E8533DF4C190}" type="slidenum">
              <a:rPr lang="nb-NO" smtClean="0"/>
              <a:t>‹#›</a:t>
            </a:fld>
            <a:endParaRPr lang="nb-NO"/>
          </a:p>
        </p:txBody>
      </p:sp>
    </p:spTree>
    <p:extLst>
      <p:ext uri="{BB962C8B-B14F-4D97-AF65-F5344CB8AC3E}">
        <p14:creationId xmlns:p14="http://schemas.microsoft.com/office/powerpoint/2010/main" val="3246771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10437-FCDF-45A5-B5DF-65D0BA6C9FD4}" type="datetime1">
              <a:rPr lang="nb-NO" smtClean="0"/>
              <a:t>26.01.2026</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b-NO"/>
              <a:t>Basissamtaler i systematisk pårørendesamarbeid</a:t>
            </a:r>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176693-5B72-47D0-84AD-E8533DF4C190}" type="slidenum">
              <a:rPr lang="nb-NO" smtClean="0"/>
              <a:t>‹#›</a:t>
            </a:fld>
            <a:endParaRPr lang="nb-NO"/>
          </a:p>
        </p:txBody>
      </p:sp>
    </p:spTree>
    <p:extLst>
      <p:ext uri="{BB962C8B-B14F-4D97-AF65-F5344CB8AC3E}">
        <p14:creationId xmlns:p14="http://schemas.microsoft.com/office/powerpoint/2010/main" val="204009937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2F6F4"/>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10437-FCDF-45A5-B5DF-65D0BA6C9FD4}" type="datetime1">
              <a:rPr lang="nb-NO" smtClean="0"/>
              <a:t>26.01.2026</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b-NO"/>
              <a:t>Basissamtaler i systematisk pårørendesamarbeid</a:t>
            </a:r>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176693-5B72-47D0-84AD-E8533DF4C190}" type="slidenum">
              <a:rPr lang="nb-NO" smtClean="0"/>
              <a:t>‹#›</a:t>
            </a:fld>
            <a:endParaRPr lang="nb-NO"/>
          </a:p>
        </p:txBody>
      </p:sp>
    </p:spTree>
    <p:extLst>
      <p:ext uri="{BB962C8B-B14F-4D97-AF65-F5344CB8AC3E}">
        <p14:creationId xmlns:p14="http://schemas.microsoft.com/office/powerpoint/2010/main" val="291956738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 id="2147483704" r:id="rId26"/>
    <p:sldLayoutId id="2147483705" r:id="rId27"/>
    <p:sldLayoutId id="2147483706" r:id="rId28"/>
    <p:sldLayoutId id="2147483707" r:id="rId29"/>
    <p:sldLayoutId id="2147483708" r:id="rId30"/>
    <p:sldLayoutId id="2147483709" r:id="rId31"/>
    <p:sldLayoutId id="2147483710" r:id="rId32"/>
    <p:sldLayoutId id="2147483711" r:id="rId33"/>
    <p:sldLayoutId id="2147483712" r:id="rId34"/>
    <p:sldLayoutId id="2147483713" r:id="rId35"/>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1.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1.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s://rise.articulate.com/share/nScPZDb8-lCeRB8vNPPstdvyU3H_CYRs#/lessons/jAb7LZ7PN5C2Uyb9qK2DdVCojRZ3SYJ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4.sv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9.png"/><Relationship Id="rId7" Type="http://schemas.openxmlformats.org/officeDocument/2006/relationships/hyperlink" Target="https://www.vestreviken.no/behandlinger/for-deg-som-er-parorende/veiviserisystematisk/"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rise.articulate.com/share/nScPZDb8-lCeRB8vNPPstdvyU3H_CYRs?fbclid=IwZXh0bgNhZW0CMTEAAR1tx7XczZ_FlZn67mBMPKl6ABbPUUqT0cl1BARYcaMrMEUSPkp88BNgK7I_aem_AcRQ3yAVa-7FqqwJ3KtXo4u0O_jIrF1PxfTKQVtBG_k97AS-CCn_a9ofoSfWVdCt_D7Y99TbQizX_Qs-1VCNNv3E#/" TargetMode="External"/><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6.xml"/><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mailto:Mia.Iversen@vestreviken.no" TargetMode="External"/><Relationship Id="rId7"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hyperlink" Target="mailto:trude.ottem@siv.no" TargetMode="External"/><Relationship Id="rId5" Type="http://schemas.openxmlformats.org/officeDocument/2006/relationships/hyperlink" Target="mailto:yvonne.kristoffersen@so-hf.no" TargetMode="External"/><Relationship Id="rId4" Type="http://schemas.openxmlformats.org/officeDocument/2006/relationships/hyperlink" Target="mailto:Hilde.Nybakk.Nymoen@vestreviken.n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nor01.safelinks.protection.outlook.com/?url=https%3A%2F%2Ff.io%2FaDstOait&amp;data=05%7C02%7CHilde.Nybakk.Nymoen%40vestreviken.no%7C18b9486604b44f3ea27308ddf424be78%7C7f8e4cf071fb489ca3363f9252a63908%7C0%7C0%7C638935160820802342%7CUnknown%7CTWFpbGZsb3d8eyJFbXB0eU1hcGkiOnRydWUsIlYiOiIwLjAuMDAwMCIsIlAiOiJXaW4zMiIsIkFOIjoiTWFpbCIsIldUIjoyfQ%3D%3D%7C0%7C%7C%7C&amp;sdata=HJmT7n%2B7WEhOrRs9DSIoSQ1IvUb3k06Q2JVgJbZ0Dus%3D&amp;reserved=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med.uio.no/helsam/forskning/prosjekter/parorendesamarbeid-ved-alvorlige-psykiske-problem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9.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hyperlink" Target="https://www.helsedirektoratet.no/veiledere/parorendeveileder/helseforetak-og-kommuners-plikter-overfor-parorende/plikt-til-parorendeinvolvering-og-stott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www.vestreviken.no/behandlinger/for-deg-som-er-parorende/veiviserisystematisk/"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hyperlink" Target="https://rise.articulate.com/share/nScPZDb8-lCeRB8vNPPstdvyU3H_CYRs#/"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a:extLst>
              <a:ext uri="{C183D7F6-B498-43B3-948B-1728B52AA6E4}">
                <adec:decorative xmlns:adec="http://schemas.microsoft.com/office/drawing/2017/decorative" val="1"/>
              </a:ext>
            </a:extLst>
          </p:cNvPr>
          <p:cNvSpPr>
            <a:spLocks noChangeAspect="1" noChangeArrowheads="1"/>
          </p:cNvSpPr>
          <p:nvPr/>
        </p:nvSpPr>
        <p:spPr bwMode="auto">
          <a:xfrm>
            <a:off x="231198" y="6032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2" name="Tittel 1">
            <a:extLst>
              <a:ext uri="{C183D7F6-B498-43B3-948B-1728B52AA6E4}">
                <adec:decorative xmlns:adec="http://schemas.microsoft.com/office/drawing/2017/decorative" val="1"/>
              </a:ext>
            </a:extLst>
          </p:cNvPr>
          <p:cNvSpPr>
            <a:spLocks noGrp="1"/>
          </p:cNvSpPr>
          <p:nvPr>
            <p:ph type="title"/>
          </p:nvPr>
        </p:nvSpPr>
        <p:spPr>
          <a:xfrm>
            <a:off x="838200" y="365125"/>
            <a:ext cx="10515600" cy="1325563"/>
          </a:xfrm>
        </p:spPr>
        <p:txBody>
          <a:bodyPr>
            <a:normAutofit/>
          </a:bodyPr>
          <a:lstStyle/>
          <a:p>
            <a:r>
              <a:rPr lang="nb-NO" b="1" dirty="0">
                <a:solidFill>
                  <a:srgbClr val="7BA296"/>
                </a:solidFill>
              </a:rPr>
              <a:t>Systematisk pårørendesamarbeid</a:t>
            </a:r>
            <a:br>
              <a:rPr lang="nb-NO" b="1" dirty="0">
                <a:solidFill>
                  <a:srgbClr val="7BA296"/>
                </a:solidFill>
              </a:rPr>
            </a:br>
            <a:r>
              <a:rPr lang="nb-NO" b="1" dirty="0">
                <a:solidFill>
                  <a:srgbClr val="7BA296"/>
                </a:solidFill>
              </a:rPr>
              <a:t> – innføring av basissamtaler</a:t>
            </a:r>
          </a:p>
        </p:txBody>
      </p:sp>
      <p:sp>
        <p:nvSpPr>
          <p:cNvPr id="7" name="AutoShape 6">
            <a:extLst>
              <a:ext uri="{C183D7F6-B498-43B3-948B-1728B52AA6E4}">
                <adec:decorative xmlns:adec="http://schemas.microsoft.com/office/drawing/2017/decorative" val="1"/>
              </a:ext>
            </a:extLst>
          </p:cNvPr>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8" name="AutoShape 8">
            <a:extLst>
              <a:ext uri="{C183D7F6-B498-43B3-948B-1728B52AA6E4}">
                <adec:decorative xmlns:adec="http://schemas.microsoft.com/office/drawing/2017/decorative" val="1"/>
              </a:ext>
            </a:extLst>
          </p:cNvPr>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9" name="AutoShape 10">
            <a:extLst>
              <a:ext uri="{C183D7F6-B498-43B3-948B-1728B52AA6E4}">
                <adec:decorative xmlns:adec="http://schemas.microsoft.com/office/drawing/2017/decorative" val="1"/>
              </a:ext>
            </a:extLst>
          </p:cNvPr>
          <p:cNvSpPr>
            <a:spLocks noChangeAspect="1" noChangeArrowheads="1"/>
          </p:cNvSpPr>
          <p:nvPr/>
        </p:nvSpPr>
        <p:spPr bwMode="auto">
          <a:xfrm>
            <a:off x="51752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19" name="AutoShape 12">
            <a:extLst>
              <a:ext uri="{C183D7F6-B498-43B3-948B-1728B52AA6E4}">
                <adec:decorative xmlns:adec="http://schemas.microsoft.com/office/drawing/2017/decorative" val="1"/>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21" name="AutoShape 16">
            <a:extLst>
              <a:ext uri="{C183D7F6-B498-43B3-948B-1728B52AA6E4}">
                <adec:decorative xmlns:adec="http://schemas.microsoft.com/office/drawing/2017/decorative" val="1"/>
              </a:ext>
            </a:extLst>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23" name="AutoShape 18">
            <a:extLst>
              <a:ext uri="{C183D7F6-B498-43B3-948B-1728B52AA6E4}">
                <adec:decorative xmlns:adec="http://schemas.microsoft.com/office/drawing/2017/decorative" val="1"/>
              </a:ext>
            </a:extLst>
          </p:cNvPr>
          <p:cNvSpPr>
            <a:spLocks noChangeAspect="1" noChangeArrowheads="1"/>
          </p:cNvSpPr>
          <p:nvPr/>
        </p:nvSpPr>
        <p:spPr bwMode="auto">
          <a:xfrm>
            <a:off x="550794" y="11889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28" name="TekstSylinder 27">
            <a:extLst>
              <a:ext uri="{C183D7F6-B498-43B3-948B-1728B52AA6E4}">
                <adec:decorative xmlns:adec="http://schemas.microsoft.com/office/drawing/2017/decorative" val="1"/>
              </a:ext>
            </a:extLst>
          </p:cNvPr>
          <p:cNvSpPr txBox="1"/>
          <p:nvPr/>
        </p:nvSpPr>
        <p:spPr>
          <a:xfrm>
            <a:off x="669925" y="6270185"/>
            <a:ext cx="184731" cy="369332"/>
          </a:xfrm>
          <a:prstGeom prst="rect">
            <a:avLst/>
          </a:prstGeom>
          <a:noFill/>
        </p:spPr>
        <p:txBody>
          <a:bodyPr wrap="none" rtlCol="0">
            <a:spAutoFit/>
          </a:bodyPr>
          <a:lstStyle/>
          <a:p>
            <a:endParaRPr lang="nb-NO"/>
          </a:p>
        </p:txBody>
      </p:sp>
      <p:pic>
        <p:nvPicPr>
          <p:cNvPr id="3" name="Bilde 2">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94063" y="465138"/>
            <a:ext cx="1810428" cy="1812437"/>
          </a:xfrm>
          <a:prstGeom prst="rect">
            <a:avLst/>
          </a:prstGeom>
        </p:spPr>
      </p:pic>
      <p:pic>
        <p:nvPicPr>
          <p:cNvPr id="11" name="Bilde 10">
            <a:extLst>
              <a:ext uri="{FF2B5EF4-FFF2-40B4-BE49-F238E27FC236}">
                <a16:creationId xmlns:a16="http://schemas.microsoft.com/office/drawing/2014/main" id="{0FEB0682-5F1D-B767-D50C-7CAC02975B0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13204" y="1947803"/>
            <a:ext cx="6636993" cy="3897051"/>
          </a:xfrm>
          <a:prstGeom prst="rect">
            <a:avLst/>
          </a:prstGeom>
        </p:spPr>
      </p:pic>
      <p:pic>
        <p:nvPicPr>
          <p:cNvPr id="13" name="Bilde 12">
            <a:extLst>
              <a:ext uri="{FF2B5EF4-FFF2-40B4-BE49-F238E27FC236}">
                <a16:creationId xmlns:a16="http://schemas.microsoft.com/office/drawing/2014/main" id="{DBE0CD4D-05C6-E433-F014-25D390FAF57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655901" y="6084534"/>
            <a:ext cx="2653711" cy="554983"/>
          </a:xfrm>
          <a:prstGeom prst="rect">
            <a:avLst/>
          </a:prstGeom>
        </p:spPr>
      </p:pic>
      <p:pic>
        <p:nvPicPr>
          <p:cNvPr id="15" name="Bilde 14">
            <a:extLst>
              <a:ext uri="{FF2B5EF4-FFF2-40B4-BE49-F238E27FC236}">
                <a16:creationId xmlns:a16="http://schemas.microsoft.com/office/drawing/2014/main" id="{1CC39352-331D-4FDD-75CD-DA0D3DA7EA2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375970" y="6154386"/>
            <a:ext cx="2188654" cy="487722"/>
          </a:xfrm>
          <a:prstGeom prst="rect">
            <a:avLst/>
          </a:prstGeom>
        </p:spPr>
      </p:pic>
      <p:pic>
        <p:nvPicPr>
          <p:cNvPr id="18" name="Plassholder for innhold 11">
            <a:extLst>
              <a:ext uri="{FF2B5EF4-FFF2-40B4-BE49-F238E27FC236}">
                <a16:creationId xmlns:a16="http://schemas.microsoft.com/office/drawing/2014/main" id="{BC1C3AF9-E76F-AC56-0D51-848A3CC8F58D}"/>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048420" y="6154386"/>
            <a:ext cx="2188654" cy="493217"/>
          </a:xfrm>
          <a:prstGeom prst="rect">
            <a:avLst/>
          </a:prstGeom>
        </p:spPr>
      </p:pic>
      <p:pic>
        <p:nvPicPr>
          <p:cNvPr id="20" name="Bilde 19">
            <a:extLst>
              <a:ext uri="{FF2B5EF4-FFF2-40B4-BE49-F238E27FC236}">
                <a16:creationId xmlns:a16="http://schemas.microsoft.com/office/drawing/2014/main" id="{EE17F090-EA17-5662-A7C7-AD3D8E97F79C}"/>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1198" y="6232776"/>
            <a:ext cx="1678326" cy="288382"/>
          </a:xfrm>
          <a:prstGeom prst="rect">
            <a:avLst/>
          </a:prstGeom>
        </p:spPr>
      </p:pic>
    </p:spTree>
    <p:extLst>
      <p:ext uri="{BB962C8B-B14F-4D97-AF65-F5344CB8AC3E}">
        <p14:creationId xmlns:p14="http://schemas.microsoft.com/office/powerpoint/2010/main" val="1215365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ctr">
            <a:noAutofit/>
          </a:bodyPr>
          <a:lstStyle/>
          <a:p>
            <a:r>
              <a:rPr kumimoji="0" lang="nb-NO" sz="3600" b="0" i="0" u="none" strike="noStrike" kern="1200" cap="none" spc="0" normalizeH="0" baseline="0" noProof="0" dirty="0">
                <a:ln>
                  <a:noFill/>
                </a:ln>
                <a:effectLst/>
                <a:uLnTx/>
                <a:uFillTx/>
                <a:latin typeface="Calibri Light" panose="020F0302020204030204" pitchFamily="34" charset="0"/>
                <a:ea typeface="Calibri Light" panose="020F0302020204030204" pitchFamily="34" charset="0"/>
                <a:cs typeface="Calibri Light" panose="020F0302020204030204" pitchFamily="34" charset="0"/>
              </a:rPr>
              <a:t>VR-basert simulering</a:t>
            </a:r>
            <a:endParaRPr lang="nb-NO" sz="3600" b="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1" name="Subtitle 2">
            <a:extLst>
              <a:ext uri="{FF2B5EF4-FFF2-40B4-BE49-F238E27FC236}">
                <a16:creationId xmlns:a16="http://schemas.microsoft.com/office/drawing/2014/main" id="{423ABD0B-06D9-C6DF-04DE-AE4DF18554A1}"/>
              </a:ext>
            </a:extLst>
          </p:cNvPr>
          <p:cNvSpPr>
            <a:spLocks noGrp="1"/>
          </p:cNvSpPr>
          <p:nvPr>
            <p:ph type="subTitle" idx="13"/>
          </p:nvPr>
        </p:nvSpPr>
        <p:spPr/>
        <p:txBody>
          <a:bodyPr>
            <a:normAutofit fontScale="70000" lnSpcReduction="20000"/>
          </a:bodyPr>
          <a:lstStyle/>
          <a:p>
            <a:endParaRPr lang="en-US"/>
          </a:p>
        </p:txBody>
      </p:sp>
      <p:graphicFrame>
        <p:nvGraphicFramePr>
          <p:cNvPr id="7" name="Plassholder for innhold 2">
            <a:extLst>
              <a:ext uri="{FF2B5EF4-FFF2-40B4-BE49-F238E27FC236}">
                <a16:creationId xmlns:a16="http://schemas.microsoft.com/office/drawing/2014/main" id="{99865460-2C15-D28C-B992-FA65D3BCE118}"/>
              </a:ext>
              <a:ext uri="{C183D7F6-B498-43B3-948B-1728B52AA6E4}">
                <adec:decorative xmlns:adec="http://schemas.microsoft.com/office/drawing/2017/decorative" val="1"/>
              </a:ext>
            </a:extLst>
          </p:cNvPr>
          <p:cNvGraphicFramePr>
            <a:graphicFrameLocks noGrp="1"/>
          </p:cNvGraphicFramePr>
          <p:nvPr>
            <p:ph idx="14"/>
            <p:extLst>
              <p:ext uri="{D42A27DB-BD31-4B8C-83A1-F6EECF244321}">
                <p14:modId xmlns:p14="http://schemas.microsoft.com/office/powerpoint/2010/main" val="1854579844"/>
              </p:ext>
            </p:extLst>
          </p:nvPr>
        </p:nvGraphicFramePr>
        <p:xfrm>
          <a:off x="498289" y="1241197"/>
          <a:ext cx="11023720" cy="51957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 Placeholder 4">
            <a:extLst>
              <a:ext uri="{FF2B5EF4-FFF2-40B4-BE49-F238E27FC236}">
                <a16:creationId xmlns:a16="http://schemas.microsoft.com/office/drawing/2014/main" id="{F646901B-0051-D5D3-B819-3ED5A15AB977}"/>
              </a:ext>
            </a:extLst>
          </p:cNvPr>
          <p:cNvSpPr>
            <a:spLocks noGrp="1"/>
          </p:cNvSpPr>
          <p:nvPr>
            <p:ph type="body" sz="quarter" idx="15"/>
          </p:nvPr>
        </p:nvSpPr>
        <p:spPr>
          <a:xfrm>
            <a:off x="449104" y="5944743"/>
            <a:ext cx="8952071" cy="863033"/>
          </a:xfrm>
        </p:spPr>
        <p:txBody>
          <a:bodyPr vert="horz" lIns="91440" tIns="45720" rIns="91440" bIns="45720" rtlCol="0" anchor="t">
            <a:normAutofit/>
          </a:bodyPr>
          <a:lstStyle/>
          <a:p>
            <a:r>
              <a:rPr lang="en-US">
                <a:cs typeface="Calibri"/>
              </a:rPr>
              <a:t>SIMI</a:t>
            </a:r>
            <a:endParaRPr lang="en-US"/>
          </a:p>
        </p:txBody>
      </p:sp>
      <p:pic>
        <p:nvPicPr>
          <p:cNvPr id="6" name="Bilde 5">
            <a:extLst>
              <a:ext uri="{FF2B5EF4-FFF2-40B4-BE49-F238E27FC236}">
                <a16:creationId xmlns:a16="http://schemas.microsoft.com/office/drawing/2014/main" id="{A7EA65B0-7969-2CE2-0454-2DF7056406E8}"/>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834352" y="365140"/>
            <a:ext cx="920576" cy="920576"/>
          </a:xfrm>
          <a:prstGeom prst="rect">
            <a:avLst/>
          </a:prstGeom>
        </p:spPr>
      </p:pic>
      <p:sp>
        <p:nvSpPr>
          <p:cNvPr id="3" name="TekstSylinder 2">
            <a:extLst>
              <a:ext uri="{FF2B5EF4-FFF2-40B4-BE49-F238E27FC236}">
                <a16:creationId xmlns:a16="http://schemas.microsoft.com/office/drawing/2014/main" id="{83013D0D-4AD1-D3EE-0619-CDB8DE3C4196}"/>
              </a:ext>
            </a:extLst>
          </p:cNvPr>
          <p:cNvSpPr txBox="1"/>
          <p:nvPr/>
        </p:nvSpPr>
        <p:spPr>
          <a:xfrm>
            <a:off x="775504" y="4845489"/>
            <a:ext cx="249388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rPr>
              <a:t>Presenterer en klinisk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rPr>
              <a:t>Situasjon i VR-briller</a:t>
            </a:r>
          </a:p>
        </p:txBody>
      </p:sp>
      <p:sp>
        <p:nvSpPr>
          <p:cNvPr id="4" name="TekstSylinder 3">
            <a:extLst>
              <a:ext uri="{FF2B5EF4-FFF2-40B4-BE49-F238E27FC236}">
                <a16:creationId xmlns:a16="http://schemas.microsoft.com/office/drawing/2014/main" id="{1AEC2E47-C4BD-5E47-71AE-5A6BB8CC24E2}"/>
              </a:ext>
            </a:extLst>
          </p:cNvPr>
          <p:cNvSpPr txBox="1"/>
          <p:nvPr/>
        </p:nvSpPr>
        <p:spPr>
          <a:xfrm>
            <a:off x="4131808" y="4845489"/>
            <a:ext cx="3279488"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rPr>
              <a:t>VR-briller gir kroppslige og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2000" dirty="0">
                <a:solidFill>
                  <a:prstClr val="black"/>
                </a:solidFill>
                <a:latin typeface="Calibri" panose="020F0502020204030204"/>
              </a:rPr>
              <a:t>e</a:t>
            </a:r>
            <a:r>
              <a:rPr kumimoji="0" lang="nb-NO" sz="2000" b="0" i="0" u="none" strike="noStrike" kern="1200" cap="none" spc="0" normalizeH="0" baseline="0" noProof="0" dirty="0" err="1">
                <a:ln>
                  <a:noFill/>
                </a:ln>
                <a:solidFill>
                  <a:prstClr val="black"/>
                </a:solidFill>
                <a:effectLst/>
                <a:uLnTx/>
                <a:uFillTx/>
                <a:latin typeface="Calibri" panose="020F0502020204030204"/>
                <a:ea typeface="+mn-ea"/>
                <a:cs typeface="+mn-cs"/>
              </a:rPr>
              <a:t>mosjonelle</a:t>
            </a:r>
            <a:r>
              <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rPr>
              <a:t> opplevelser som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rPr>
              <a:t>kan øke refleksjons-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dirty="0">
                <a:ln>
                  <a:noFill/>
                </a:ln>
                <a:solidFill>
                  <a:prstClr val="black"/>
                </a:solidFill>
                <a:effectLst/>
                <a:uLnTx/>
                <a:uFillTx/>
                <a:latin typeface="Calibri" panose="020F0502020204030204"/>
                <a:ea typeface="+mn-ea"/>
                <a:cs typeface="+mn-cs"/>
              </a:rPr>
              <a:t>og læringspotensialet</a:t>
            </a:r>
          </a:p>
        </p:txBody>
      </p:sp>
      <p:sp>
        <p:nvSpPr>
          <p:cNvPr id="5" name="TekstSylinder 4">
            <a:extLst>
              <a:ext uri="{FF2B5EF4-FFF2-40B4-BE49-F238E27FC236}">
                <a16:creationId xmlns:a16="http://schemas.microsoft.com/office/drawing/2014/main" id="{C195833A-5348-9F03-FAE8-BAE7671162F0}"/>
              </a:ext>
            </a:extLst>
          </p:cNvPr>
          <p:cNvSpPr txBox="1"/>
          <p:nvPr/>
        </p:nvSpPr>
        <p:spPr>
          <a:xfrm>
            <a:off x="8060193" y="4891654"/>
            <a:ext cx="3356303" cy="1015663"/>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a:ln>
                  <a:noFill/>
                </a:ln>
                <a:solidFill>
                  <a:prstClr val="black"/>
                </a:solidFill>
                <a:effectLst/>
                <a:uLnTx/>
                <a:uFillTx/>
                <a:latin typeface="Calibri" panose="020F0502020204030204"/>
                <a:ea typeface="+mn-ea"/>
                <a:cs typeface="+mn-cs"/>
              </a:rPr>
              <a:t>Refleksjon er ferdigheten som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000" b="0" i="0" u="none" strike="noStrike" kern="1200" cap="none" spc="0" normalizeH="0" baseline="0" noProof="0">
                <a:ln>
                  <a:noFill/>
                </a:ln>
                <a:solidFill>
                  <a:prstClr val="black"/>
                </a:solidFill>
                <a:effectLst/>
                <a:uLnTx/>
                <a:uFillTx/>
                <a:latin typeface="Calibri" panose="020F0502020204030204"/>
                <a:ea typeface="+mn-ea"/>
                <a:cs typeface="+mn-cs"/>
              </a:rPr>
              <a:t>Skal trenes for å forstå egne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2000">
                <a:solidFill>
                  <a:prstClr val="black"/>
                </a:solidFill>
                <a:latin typeface="Calibri" panose="020F0502020204030204"/>
              </a:rPr>
              <a:t>tanker</a:t>
            </a:r>
            <a:r>
              <a:rPr kumimoji="0" lang="nb-NO" sz="2000" b="0" i="0" u="none" strike="noStrike" kern="1200" cap="none" spc="0" normalizeH="0" baseline="0" noProof="0">
                <a:ln>
                  <a:noFill/>
                </a:ln>
                <a:solidFill>
                  <a:prstClr val="black"/>
                </a:solidFill>
                <a:effectLst/>
                <a:uLnTx/>
                <a:uFillTx/>
                <a:latin typeface="Calibri" panose="020F0502020204030204"/>
                <a:ea typeface="+mn-ea"/>
                <a:cs typeface="+mn-cs"/>
              </a:rPr>
              <a:t>, følelser og handlinger</a:t>
            </a:r>
            <a:endParaRPr lang="nb-NO" sz="2000" b="0" i="0" u="none" strike="noStrike" kern="1200" cap="none" spc="0" normalizeH="0" baseline="0" noProof="0">
              <a:ln>
                <a:noFill/>
              </a:ln>
              <a:solidFill>
                <a:prstClr val="black"/>
              </a:solidFill>
              <a:effectLst/>
              <a:uLnTx/>
              <a:uFillTx/>
              <a:latin typeface="Calibri" panose="020F0502020204030204"/>
              <a:ea typeface="Calibri"/>
              <a:cs typeface="Calibri"/>
            </a:endParaRPr>
          </a:p>
        </p:txBody>
      </p:sp>
    </p:spTree>
    <p:extLst>
      <p:ext uri="{BB962C8B-B14F-4D97-AF65-F5344CB8AC3E}">
        <p14:creationId xmlns:p14="http://schemas.microsoft.com/office/powerpoint/2010/main" val="115846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C183D7F6-B498-43B3-948B-1728B52AA6E4}">
                <adec:decorative xmlns:adec="http://schemas.microsoft.com/office/drawing/2017/decorative" val="1"/>
              </a:ext>
            </a:extLst>
          </p:cNvPr>
          <p:cNvSpPr>
            <a:spLocks noGrp="1"/>
          </p:cNvSpPr>
          <p:nvPr>
            <p:ph type="title"/>
          </p:nvPr>
        </p:nvSpPr>
        <p:spPr>
          <a:xfrm>
            <a:off x="838200" y="365125"/>
            <a:ext cx="9878568" cy="1325563"/>
          </a:xfrm>
        </p:spPr>
        <p:txBody>
          <a:bodyPr>
            <a:noAutofit/>
          </a:bodyPr>
          <a:lstStyle/>
          <a:p>
            <a:r>
              <a:rPr lang="nb-NO" sz="3600" dirty="0"/>
              <a:t>Tilgjengelige 360-filmer i Basissamtaler i    systematisk pårørendesamarbeid </a:t>
            </a:r>
            <a:br>
              <a:rPr lang="nb-NO" sz="3600" dirty="0"/>
            </a:br>
            <a:endParaRPr lang="nb-NO" sz="3600" dirty="0"/>
          </a:p>
        </p:txBody>
      </p:sp>
      <p:pic>
        <p:nvPicPr>
          <p:cNvPr id="4" name="Plassholder for innhold 3">
            <a:extLst>
              <a:ext uri="{C183D7F6-B498-43B3-948B-1728B52AA6E4}">
                <adec:decorative xmlns:adec="http://schemas.microsoft.com/office/drawing/2017/decorative" val="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92380" y="1825625"/>
            <a:ext cx="7407239" cy="4351338"/>
          </a:xfrm>
        </p:spPr>
      </p:pic>
      <p:sp>
        <p:nvSpPr>
          <p:cNvPr id="5" name="AutoShape 2">
            <a:extLst>
              <a:ext uri="{C183D7F6-B498-43B3-948B-1728B52AA6E4}">
                <adec:decorative xmlns:adec="http://schemas.microsoft.com/office/drawing/2017/decorative" val="1"/>
              </a:ext>
            </a:extLst>
          </p:cNvPr>
          <p:cNvSpPr>
            <a:spLocks noChangeAspect="1" noChangeArrowheads="1"/>
          </p:cNvSpPr>
          <p:nvPr/>
        </p:nvSpPr>
        <p:spPr bwMode="auto">
          <a:xfrm>
            <a:off x="231198" y="6032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AutoShape 6">
            <a:extLst>
              <a:ext uri="{C183D7F6-B498-43B3-948B-1728B52AA6E4}">
                <adec:decorative xmlns:adec="http://schemas.microsoft.com/office/drawing/2017/decorative" val="1"/>
              </a:ext>
            </a:extLst>
          </p:cNvPr>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8">
            <a:extLst>
              <a:ext uri="{C183D7F6-B498-43B3-948B-1728B52AA6E4}">
                <adec:decorative xmlns:adec="http://schemas.microsoft.com/office/drawing/2017/decorative" val="1"/>
              </a:ext>
            </a:extLst>
          </p:cNvPr>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AutoShape 10">
            <a:extLst>
              <a:ext uri="{C183D7F6-B498-43B3-948B-1728B52AA6E4}">
                <adec:decorative xmlns:adec="http://schemas.microsoft.com/office/drawing/2017/decorative" val="1"/>
              </a:ext>
            </a:extLst>
          </p:cNvPr>
          <p:cNvSpPr>
            <a:spLocks noChangeAspect="1" noChangeArrowheads="1"/>
          </p:cNvSpPr>
          <p:nvPr/>
        </p:nvSpPr>
        <p:spPr bwMode="auto">
          <a:xfrm>
            <a:off x="51752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AutoShape 12" descr="Ledige stillinger hos Vestre Viken">
            <a:extLst>
              <a:ext uri="{C183D7F6-B498-43B3-948B-1728B52AA6E4}">
                <adec:decorative xmlns:adec="http://schemas.microsoft.com/office/drawing/2017/decorative" val="0"/>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AutoShape 16" descr="https://asset.brandfetch.io/idUQLG0Xth/idhKZH_wga.svg?updated=1711352206675"/>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AutoShape 18" descr="https://asset.brandfetch.io/idUQLG0Xth/idhKZH_wga.svg?updated=1711352206675">
            <a:extLst>
              <a:ext uri="{C183D7F6-B498-43B3-948B-1728B52AA6E4}">
                <adec:decorative xmlns:adec="http://schemas.microsoft.com/office/drawing/2017/decorative" val="0"/>
              </a:ext>
            </a:extLst>
          </p:cNvPr>
          <p:cNvSpPr>
            <a:spLocks noChangeAspect="1" noChangeArrowheads="1"/>
          </p:cNvSpPr>
          <p:nvPr/>
        </p:nvSpPr>
        <p:spPr bwMode="auto">
          <a:xfrm>
            <a:off x="550794" y="11889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kstSylinder 27">
            <a:extLst>
              <a:ext uri="{C183D7F6-B498-43B3-948B-1728B52AA6E4}">
                <adec:decorative xmlns:adec="http://schemas.microsoft.com/office/drawing/2017/decorative" val="1"/>
              </a:ext>
            </a:extLst>
          </p:cNvPr>
          <p:cNvSpPr txBox="1"/>
          <p:nvPr/>
        </p:nvSpPr>
        <p:spPr>
          <a:xfrm>
            <a:off x="669925" y="627018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Bilde 5">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322766" y="372416"/>
            <a:ext cx="1564501" cy="1564501"/>
          </a:xfrm>
          <a:prstGeom prst="rect">
            <a:avLst/>
          </a:prstGeom>
        </p:spPr>
      </p:pic>
    </p:spTree>
    <p:extLst>
      <p:ext uri="{BB962C8B-B14F-4D97-AF65-F5344CB8AC3E}">
        <p14:creationId xmlns:p14="http://schemas.microsoft.com/office/powerpoint/2010/main" val="668417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C183D7F6-B498-43B3-948B-1728B52AA6E4}">
                <adec:decorative xmlns:adec="http://schemas.microsoft.com/office/drawing/2017/decorative" val="1"/>
              </a:ext>
            </a:extLst>
          </p:cNvPr>
          <p:cNvSpPr>
            <a:spLocks noGrp="1"/>
          </p:cNvSpPr>
          <p:nvPr>
            <p:ph type="title"/>
          </p:nvPr>
        </p:nvSpPr>
        <p:spPr/>
        <p:txBody>
          <a:bodyPr>
            <a:normAutofit/>
          </a:bodyPr>
          <a:lstStyle/>
          <a:p>
            <a:r>
              <a:rPr lang="nb-NO" sz="3600"/>
              <a:t>360-filmer til VR briller</a:t>
            </a:r>
          </a:p>
        </p:txBody>
      </p:sp>
      <p:sp>
        <p:nvSpPr>
          <p:cNvPr id="5" name="Plassholder for innhold 4">
            <a:extLst>
              <a:ext uri="{C183D7F6-B498-43B3-948B-1728B52AA6E4}">
                <adec:decorative xmlns:adec="http://schemas.microsoft.com/office/drawing/2017/decorative" val="1"/>
              </a:ext>
            </a:extLst>
          </p:cNvPr>
          <p:cNvSpPr>
            <a:spLocks noGrp="1"/>
          </p:cNvSpPr>
          <p:nvPr>
            <p:ph sz="half" idx="1"/>
          </p:nvPr>
        </p:nvSpPr>
        <p:spPr/>
        <p:txBody>
          <a:bodyPr>
            <a:normAutofit/>
          </a:bodyPr>
          <a:lstStyle/>
          <a:p>
            <a:pPr marL="0" indent="0">
              <a:buNone/>
            </a:pPr>
            <a:r>
              <a:rPr lang="nb-NO" sz="2400" b="1" dirty="0"/>
              <a:t>Film 1: Samtale med bror og pasientens kjæreste</a:t>
            </a:r>
          </a:p>
          <a:p>
            <a:pPr lvl="0" fontAlgn="base"/>
            <a:r>
              <a:rPr lang="nb-NO" sz="2400" dirty="0"/>
              <a:t>Hva kan man snakke om uten å bryte taushetsplikten? </a:t>
            </a:r>
          </a:p>
          <a:p>
            <a:pPr lvl="0" fontAlgn="base"/>
            <a:r>
              <a:rPr lang="nb-NO" sz="2400" dirty="0"/>
              <a:t>Opplevelsen av pårørenderollen </a:t>
            </a:r>
          </a:p>
          <a:p>
            <a:pPr lvl="0" fontAlgn="base"/>
            <a:r>
              <a:rPr lang="nb-NO" sz="2400" dirty="0"/>
              <a:t>Pårørendestøtte </a:t>
            </a:r>
          </a:p>
          <a:p>
            <a:pPr lvl="0" fontAlgn="base"/>
            <a:r>
              <a:rPr lang="nb-NO" sz="2400" dirty="0"/>
              <a:t>Generell informasjon</a:t>
            </a:r>
          </a:p>
          <a:p>
            <a:endParaRPr lang="nb-NO" sz="2400" dirty="0"/>
          </a:p>
        </p:txBody>
      </p:sp>
      <p:sp>
        <p:nvSpPr>
          <p:cNvPr id="6" name="Plassholder for innhold 5">
            <a:extLst>
              <a:ext uri="{C183D7F6-B498-43B3-948B-1728B52AA6E4}">
                <adec:decorative xmlns:adec="http://schemas.microsoft.com/office/drawing/2017/decorative" val="1"/>
              </a:ext>
            </a:extLst>
          </p:cNvPr>
          <p:cNvSpPr>
            <a:spLocks noGrp="1"/>
          </p:cNvSpPr>
          <p:nvPr>
            <p:ph sz="half" idx="2"/>
          </p:nvPr>
        </p:nvSpPr>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1" i="0" u="none" strike="noStrike" kern="1200" cap="none" spc="0" normalizeH="0" baseline="0" noProof="0">
                <a:ln>
                  <a:noFill/>
                </a:ln>
                <a:solidFill>
                  <a:prstClr val="black"/>
                </a:solidFill>
                <a:effectLst/>
                <a:uLnTx/>
                <a:uFillTx/>
                <a:latin typeface="Calibri" panose="020F0502020204030204"/>
                <a:ea typeface="+mn-ea"/>
                <a:cs typeface="+mn-cs"/>
              </a:rPr>
              <a:t>Film 2: Samtale med pasient og kjæreste</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nb-NO" sz="2400" b="0" i="0" u="none" strike="noStrike" kern="1200" cap="none" spc="0" normalizeH="0" baseline="0" noProof="0">
                <a:ln>
                  <a:noFill/>
                </a:ln>
                <a:solidFill>
                  <a:prstClr val="black"/>
                </a:solidFill>
                <a:effectLst/>
                <a:uLnTx/>
                <a:uFillTx/>
                <a:latin typeface="Calibri" panose="020F0502020204030204"/>
                <a:ea typeface="+mn-ea"/>
                <a:cs typeface="+mn-cs"/>
              </a:rPr>
              <a:t>Erfaringsdeling </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nb-NO" sz="2400" b="0" i="0" u="none" strike="noStrike" kern="1200" cap="none" spc="0" normalizeH="0" baseline="0" noProof="0">
                <a:ln>
                  <a:noFill/>
                </a:ln>
                <a:solidFill>
                  <a:prstClr val="black"/>
                </a:solidFill>
                <a:effectLst/>
                <a:uLnTx/>
                <a:uFillTx/>
                <a:latin typeface="Calibri" panose="020F0502020204030204"/>
                <a:ea typeface="+mn-ea"/>
                <a:cs typeface="+mn-cs"/>
              </a:rPr>
              <a:t>Varseltegn og mestringsplan </a:t>
            </a:r>
          </a:p>
          <a:p>
            <a:pPr marL="228600" marR="0" lvl="0" indent="-22860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r>
              <a:rPr kumimoji="0" lang="nb-NO" sz="2400" b="0" i="0" u="none" strike="noStrike" kern="1200" cap="none" spc="0" normalizeH="0" baseline="0" noProof="0">
                <a:ln>
                  <a:noFill/>
                </a:ln>
                <a:solidFill>
                  <a:prstClr val="black"/>
                </a:solidFill>
                <a:effectLst/>
                <a:uLnTx/>
                <a:uFillTx/>
                <a:latin typeface="Calibri" panose="020F0502020204030204"/>
                <a:ea typeface="+mn-ea"/>
                <a:cs typeface="+mn-cs"/>
              </a:rPr>
              <a:t>Informasjon om </a:t>
            </a:r>
            <a:r>
              <a:rPr kumimoji="0" lang="nb-NO" sz="2400" b="0" i="0" u="none" strike="noStrike" kern="1200" cap="none" spc="0" normalizeH="0" baseline="0" noProof="0" err="1">
                <a:ln>
                  <a:noFill/>
                </a:ln>
                <a:solidFill>
                  <a:prstClr val="black"/>
                </a:solidFill>
                <a:effectLst/>
                <a:uLnTx/>
                <a:uFillTx/>
                <a:latin typeface="Calibri" panose="020F0502020204030204"/>
                <a:ea typeface="+mn-ea"/>
                <a:cs typeface="+mn-cs"/>
              </a:rPr>
              <a:t>psykoedukativt</a:t>
            </a:r>
            <a:r>
              <a:rPr kumimoji="0" lang="nb-NO" sz="2400" b="0" i="0" u="none" strike="noStrike" kern="1200" cap="none" spc="0" normalizeH="0" baseline="0" noProof="0">
                <a:ln>
                  <a:noFill/>
                </a:ln>
                <a:solidFill>
                  <a:prstClr val="black"/>
                </a:solidFill>
                <a:effectLst/>
                <a:uLnTx/>
                <a:uFillTx/>
                <a:latin typeface="Calibri" panose="020F0502020204030204"/>
                <a:ea typeface="+mn-ea"/>
                <a:cs typeface="+mn-cs"/>
              </a:rPr>
              <a:t> familiesamarbeid</a:t>
            </a:r>
          </a:p>
          <a:p>
            <a:endParaRPr lang="nb-NO" sz="2400"/>
          </a:p>
        </p:txBody>
      </p:sp>
      <p:sp>
        <p:nvSpPr>
          <p:cNvPr id="2" name="Plassholder for bunntekst 1">
            <a:extLs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Basissamtaler i systematisk pårørendesamarbeid</a:t>
            </a:r>
          </a:p>
        </p:txBody>
      </p:sp>
      <p:pic>
        <p:nvPicPr>
          <p:cNvPr id="3" name="Bilde 2">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04561" y="333246"/>
            <a:ext cx="924243" cy="924243"/>
          </a:xfrm>
          <a:prstGeom prst="rect">
            <a:avLst/>
          </a:prstGeom>
        </p:spPr>
      </p:pic>
      <p:pic>
        <p:nvPicPr>
          <p:cNvPr id="8" name="Bilde 7">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0746" y="4298068"/>
            <a:ext cx="2845307" cy="2133980"/>
          </a:xfrm>
          <a:prstGeom prst="roundRect">
            <a:avLst/>
          </a:prstGeom>
        </p:spPr>
      </p:pic>
    </p:spTree>
    <p:extLst>
      <p:ext uri="{BB962C8B-B14F-4D97-AF65-F5344CB8AC3E}">
        <p14:creationId xmlns:p14="http://schemas.microsoft.com/office/powerpoint/2010/main" val="4221974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normAutofit/>
          </a:bodyPr>
          <a:lstStyle/>
          <a:p>
            <a:r>
              <a:rPr lang="nb-NO" sz="3600" dirty="0"/>
              <a:t>360-filmer til VR briller     </a:t>
            </a:r>
          </a:p>
        </p:txBody>
      </p:sp>
      <p:sp>
        <p:nvSpPr>
          <p:cNvPr id="5" name="Plassholder for innhold 4"/>
          <p:cNvSpPr>
            <a:spLocks noGrp="1"/>
          </p:cNvSpPr>
          <p:nvPr>
            <p:ph sz="half" idx="1"/>
          </p:nvPr>
        </p:nvSpPr>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400" b="1" i="0" u="none" strike="noStrike" kern="1200" cap="none" spc="0" normalizeH="0" baseline="0" noProof="0">
                <a:ln>
                  <a:noFill/>
                </a:ln>
                <a:solidFill>
                  <a:prstClr val="black"/>
                </a:solidFill>
                <a:effectLst/>
                <a:uLnTx/>
                <a:uFillTx/>
                <a:latin typeface="Calibri" panose="020F0502020204030204"/>
                <a:ea typeface="+mn-ea"/>
                <a:cs typeface="+mn-cs"/>
              </a:rPr>
              <a:t>Film 3: Samtale med foreldre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b-NO" sz="2400" b="0" i="0" u="none" strike="noStrike" kern="1200" cap="none" spc="0" normalizeH="0" baseline="0" noProof="0">
                <a:ln>
                  <a:noFill/>
                </a:ln>
                <a:solidFill>
                  <a:prstClr val="black"/>
                </a:solidFill>
                <a:effectLst/>
                <a:uLnTx/>
                <a:uFillTx/>
                <a:latin typeface="Calibri" panose="020F0502020204030204"/>
                <a:ea typeface="+mn-ea"/>
                <a:cs typeface="+mn-cs"/>
              </a:rPr>
              <a:t>Ivaretakelse av barn som pårørende</a:t>
            </a:r>
          </a:p>
          <a:p>
            <a:endParaRPr lang="nb-NO" sz="2400"/>
          </a:p>
        </p:txBody>
      </p:sp>
      <p:sp>
        <p:nvSpPr>
          <p:cNvPr id="6" name="Plassholder for innhold 5"/>
          <p:cNvSpPr>
            <a:spLocks noGrp="1"/>
          </p:cNvSpPr>
          <p:nvPr>
            <p:ph sz="half" idx="2"/>
          </p:nvPr>
        </p:nvSpPr>
        <p:spPr/>
        <p:txBody>
          <a:bodyPr>
            <a:normAutofit/>
          </a:bodyPr>
          <a:lstStyle/>
          <a:p>
            <a:pPr marL="0" indent="0">
              <a:buNone/>
            </a:pPr>
            <a:r>
              <a:rPr lang="nb-NO" sz="2400" b="1"/>
              <a:t>Film 4: Samtale med pårørende</a:t>
            </a:r>
          </a:p>
          <a:p>
            <a:pPr lvl="0"/>
            <a:r>
              <a:rPr lang="nb-NO" sz="2400"/>
              <a:t>Forståelse av sykdomsutvikling</a:t>
            </a:r>
          </a:p>
          <a:p>
            <a:pPr lvl="0"/>
            <a:r>
              <a:rPr lang="nb-NO" sz="2400"/>
              <a:t>Psykoedukasjon</a:t>
            </a:r>
          </a:p>
          <a:p>
            <a:pPr lvl="0" fontAlgn="base"/>
            <a:endParaRPr lang="nb-NO" sz="2400" b="1"/>
          </a:p>
          <a:p>
            <a:endParaRPr lang="nb-NO" sz="2400"/>
          </a:p>
        </p:txBody>
      </p:sp>
      <p:sp>
        <p:nvSpPr>
          <p:cNvPr id="2" name="Plassholder for bunntekst 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Basissamtaler i systematisk pårørendesamarbeid</a:t>
            </a:r>
          </a:p>
        </p:txBody>
      </p:sp>
      <p:pic>
        <p:nvPicPr>
          <p:cNvPr id="3" name="Bilde 2">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04561" y="333246"/>
            <a:ext cx="924243" cy="924243"/>
          </a:xfrm>
          <a:prstGeom prst="rect">
            <a:avLst/>
          </a:prstGeom>
        </p:spPr>
      </p:pic>
      <p:pic>
        <p:nvPicPr>
          <p:cNvPr id="7" name="Bilde 6">
            <a:extLst>
              <a:ext uri="{FF2B5EF4-FFF2-40B4-BE49-F238E27FC236}">
                <a16:creationId xmlns:a16="http://schemas.microsoft.com/office/drawing/2014/main" id="{8A5FCF36-ED98-7019-0967-CBA57695803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934097" y="3429000"/>
            <a:ext cx="3664014" cy="2749534"/>
          </a:xfrm>
          <a:prstGeom prst="rect">
            <a:avLst/>
          </a:prstGeom>
        </p:spPr>
      </p:pic>
    </p:spTree>
    <p:extLst>
      <p:ext uri="{BB962C8B-B14F-4D97-AF65-F5344CB8AC3E}">
        <p14:creationId xmlns:p14="http://schemas.microsoft.com/office/powerpoint/2010/main" val="2706376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4000" dirty="0"/>
              <a:t>Implementeringsplan vår seksjon</a:t>
            </a:r>
          </a:p>
        </p:txBody>
      </p:sp>
      <p:sp>
        <p:nvSpPr>
          <p:cNvPr id="4" name="Plassholder for innhold 3">
            <a:extLst>
              <a:ext uri="{C183D7F6-B498-43B3-948B-1728B52AA6E4}">
                <adec:decorative xmlns:adec="http://schemas.microsoft.com/office/drawing/2017/decorative" val="1"/>
              </a:ext>
            </a:extLst>
          </p:cNvPr>
          <p:cNvSpPr>
            <a:spLocks noGrp="1"/>
          </p:cNvSpPr>
          <p:nvPr>
            <p:ph sz="half" idx="2"/>
          </p:nvPr>
        </p:nvSpPr>
        <p:spPr>
          <a:xfrm>
            <a:off x="6172200" y="1551398"/>
            <a:ext cx="5181600" cy="4625565"/>
          </a:xfrm>
        </p:spPr>
        <p:txBody>
          <a:bodyPr vert="horz" lIns="91440" tIns="45720" rIns="91440" bIns="45720" rtlCol="0" anchor="t">
            <a:normAutofit/>
          </a:bodyPr>
          <a:lstStyle/>
          <a:p>
            <a:r>
              <a:rPr lang="nb-NO" sz="2400" dirty="0">
                <a:ea typeface="Calibri"/>
                <a:cs typeface="Calibri"/>
              </a:rPr>
              <a:t>E-læring, innen dato:</a:t>
            </a:r>
          </a:p>
          <a:p>
            <a:pPr marL="0" indent="0">
              <a:buNone/>
            </a:pPr>
            <a:endParaRPr lang="nb-NO" sz="2400" dirty="0">
              <a:ea typeface="Calibri"/>
              <a:cs typeface="Calibri"/>
            </a:endParaRPr>
          </a:p>
          <a:p>
            <a:r>
              <a:rPr lang="nb-NO" sz="2400" dirty="0">
                <a:ea typeface="Calibri"/>
                <a:cs typeface="Calibri"/>
              </a:rPr>
              <a:t>Internundervisning, dato: Internundervisning, dato: </a:t>
            </a:r>
            <a:endParaRPr lang="nb-NO" sz="2400" dirty="0">
              <a:cs typeface="Calibri"/>
            </a:endParaRPr>
          </a:p>
          <a:p>
            <a:endParaRPr lang="nb-NO" sz="2400" dirty="0">
              <a:cs typeface="Calibri"/>
            </a:endParaRPr>
          </a:p>
          <a:p>
            <a:r>
              <a:rPr lang="nb-NO" sz="2400" dirty="0">
                <a:cs typeface="Calibri"/>
              </a:rPr>
              <a:t>Seksjonens datoer for VR SIM:</a:t>
            </a:r>
          </a:p>
          <a:p>
            <a:pPr marL="0" indent="0">
              <a:buNone/>
            </a:pPr>
            <a:endParaRPr lang="nb-NO" sz="2400" dirty="0">
              <a:ea typeface="Calibri" panose="020F0502020204030204"/>
              <a:cs typeface="Calibri"/>
            </a:endParaRPr>
          </a:p>
          <a:p>
            <a:r>
              <a:rPr lang="nb-NO" sz="2400" dirty="0">
                <a:ea typeface="Calibri" panose="020F0502020204030204"/>
                <a:cs typeface="Calibri"/>
              </a:rPr>
              <a:t>Gjennomføre samtaler og dokumentere med fraser – dato for oppstart:</a:t>
            </a:r>
            <a:endParaRPr lang="nb-NO" sz="2400" dirty="0"/>
          </a:p>
        </p:txBody>
      </p:sp>
      <p:sp>
        <p:nvSpPr>
          <p:cNvPr id="8" name="Text Placeholder 4">
            <a:extLst>
              <a:ext uri="{FF2B5EF4-FFF2-40B4-BE49-F238E27FC236}">
                <a16:creationId xmlns:a16="http://schemas.microsoft.com/office/drawing/2014/main" id="{CEA0073A-8874-10EE-0ACC-6421840B4506}"/>
              </a:ext>
              <a:ext uri="{C183D7F6-B498-43B3-948B-1728B52AA6E4}">
                <adec:decorative xmlns:adec="http://schemas.microsoft.com/office/drawing/2017/decorative" val="1"/>
              </a:ext>
            </a:extLst>
          </p:cNvPr>
          <p:cNvSpPr txBox="1">
            <a:spLocks/>
          </p:cNvSpPr>
          <p:nvPr/>
        </p:nvSpPr>
        <p:spPr>
          <a:xfrm>
            <a:off x="1088176" y="6235987"/>
            <a:ext cx="10015647" cy="3943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b-NO" sz="1400">
                <a:solidFill>
                  <a:prstClr val="black">
                    <a:tint val="75000"/>
                  </a:prstClr>
                </a:solidFill>
                <a:latin typeface="Calibri" panose="020F0502020204030204"/>
              </a:rPr>
              <a:t>Basissamtaler i systematisk pårørendesamarbeid</a:t>
            </a:r>
          </a:p>
          <a:p>
            <a:pPr algn="ctr"/>
            <a:endParaRPr lang="en-US"/>
          </a:p>
        </p:txBody>
      </p:sp>
      <p:pic>
        <p:nvPicPr>
          <p:cNvPr id="9" name="Bilde 8">
            <a:extLst>
              <a:ext uri="{FF2B5EF4-FFF2-40B4-BE49-F238E27FC236}">
                <a16:creationId xmlns:a16="http://schemas.microsoft.com/office/drawing/2014/main" id="{3291EC93-134D-7606-22DC-32373FB6526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891678" y="365125"/>
            <a:ext cx="924243" cy="924243"/>
          </a:xfrm>
          <a:prstGeom prst="rect">
            <a:avLst/>
          </a:prstGeom>
        </p:spPr>
      </p:pic>
      <p:pic>
        <p:nvPicPr>
          <p:cNvPr id="3" name="Plassholder for innhold 7" descr="Fire personer som sitter vendt mot hverandre i et rom med sofaer, lenestoler og to små bord i midten. Situasjonen fremstår som en strukturert gruppesamtale eller et møte i rolige omgivelser">
            <a:extLst>
              <a:ext uri="{FF2B5EF4-FFF2-40B4-BE49-F238E27FC236}">
                <a16:creationId xmlns:a16="http://schemas.microsoft.com/office/drawing/2014/main" id="{0D237C3D-DEBA-5BB3-DAEE-F3912D33FE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370" y="1925198"/>
            <a:ext cx="5346853" cy="3007603"/>
          </a:xfrm>
          <a:prstGeom prst="rect">
            <a:avLst/>
          </a:prstGeom>
        </p:spPr>
      </p:pic>
    </p:spTree>
    <p:extLst>
      <p:ext uri="{BB962C8B-B14F-4D97-AF65-F5344CB8AC3E}">
        <p14:creationId xmlns:p14="http://schemas.microsoft.com/office/powerpoint/2010/main" val="1746427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Illustrert oversikt over sju steg i samarbeid med pårørende i helsetjenesten.">
            <a:extLst>
              <a:ext uri="{FF2B5EF4-FFF2-40B4-BE49-F238E27FC236}">
                <a16:creationId xmlns:a16="http://schemas.microsoft.com/office/drawing/2014/main" id="{DEF6C02F-5A5A-EDB0-FB08-29E46CB92E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343649"/>
          </a:xfrm>
          <a:prstGeom prst="rect">
            <a:avLst/>
          </a:prstGeom>
        </p:spPr>
      </p:pic>
      <p:sp>
        <p:nvSpPr>
          <p:cNvPr id="5" name="Tittel 4">
            <a:extLst>
              <a:ext uri="{FF2B5EF4-FFF2-40B4-BE49-F238E27FC236}">
                <a16:creationId xmlns:a16="http://schemas.microsoft.com/office/drawing/2014/main" id="{A825A059-96AB-B12F-9CB9-0575C83AB673}"/>
              </a:ext>
            </a:extLst>
          </p:cNvPr>
          <p:cNvSpPr txBox="1">
            <a:spLocks noGrp="1"/>
          </p:cNvSpPr>
          <p:nvPr>
            <p:ph type="title" idx="4294967295"/>
          </p:nvPr>
        </p:nvSpPr>
        <p:spPr>
          <a:xfrm>
            <a:off x="1238250" y="6343648"/>
            <a:ext cx="9753599"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4"/>
              </a:rPr>
              <a:t>Prosedyren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 i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4"/>
              </a:rPr>
              <a:t>pårørendesamarbeid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 -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4"/>
              </a:rPr>
              <a:t>Systematisk</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hlinkClick r:id="rId4"/>
              </a:rPr>
              <a:t>pårørendesamarbeid</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 | Rise 360</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Bilde 1">
            <a:extLst>
              <a:ext uri="{FF2B5EF4-FFF2-40B4-BE49-F238E27FC236}">
                <a16:creationId xmlns:a16="http://schemas.microsoft.com/office/drawing/2014/main" id="{CE17CE19-C94D-31AB-E325-64736D891F1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1137005" y="154302"/>
            <a:ext cx="720097" cy="720097"/>
          </a:xfrm>
          <a:prstGeom prst="rect">
            <a:avLst/>
          </a:prstGeom>
        </p:spPr>
      </p:pic>
    </p:spTree>
    <p:extLst>
      <p:ext uri="{BB962C8B-B14F-4D97-AF65-F5344CB8AC3E}">
        <p14:creationId xmlns:p14="http://schemas.microsoft.com/office/powerpoint/2010/main" val="254390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600" dirty="0">
                <a:cs typeface="Calibri Light"/>
              </a:rPr>
              <a:t>Dokumentasjon av samtaler </a:t>
            </a:r>
            <a:endParaRPr lang="nb-NO" sz="3600" dirty="0"/>
          </a:p>
        </p:txBody>
      </p:sp>
      <p:sp>
        <p:nvSpPr>
          <p:cNvPr id="3" name="Plassholder for innhold 2">
            <a:extLst>
              <a:ext uri="{C183D7F6-B498-43B3-948B-1728B52AA6E4}">
                <adec:decorative xmlns:adec="http://schemas.microsoft.com/office/drawing/2017/decorative" val="1"/>
              </a:ext>
            </a:extLst>
          </p:cNvPr>
          <p:cNvSpPr>
            <a:spLocks noGrp="1"/>
          </p:cNvSpPr>
          <p:nvPr>
            <p:ph idx="1"/>
          </p:nvPr>
        </p:nvSpPr>
        <p:spPr>
          <a:xfrm>
            <a:off x="6334698" y="1476261"/>
            <a:ext cx="5019101" cy="4758212"/>
          </a:xfrm>
        </p:spPr>
        <p:txBody>
          <a:bodyPr vert="horz" lIns="91440" tIns="45720" rIns="91440" bIns="45720" rtlCol="0" anchor="t">
            <a:normAutofit/>
          </a:bodyPr>
          <a:lstStyle/>
          <a:p>
            <a:pPr marL="0" indent="0">
              <a:buNone/>
            </a:pPr>
            <a:endParaRPr lang="nb-NO" dirty="0">
              <a:cs typeface="Calibri"/>
            </a:endParaRPr>
          </a:p>
          <a:p>
            <a:r>
              <a:rPr lang="nb-NO" sz="2400" dirty="0">
                <a:ea typeface="+mn-lt"/>
                <a:cs typeface="+mn-lt"/>
              </a:rPr>
              <a:t>Valg av dokumenttype: for eksempel </a:t>
            </a:r>
            <a:r>
              <a:rPr lang="nb-NO" sz="2400">
                <a:ea typeface="+mn-lt"/>
                <a:cs typeface="+mn-lt"/>
              </a:rPr>
              <a:t>dokumentet </a:t>
            </a:r>
            <a:r>
              <a:rPr lang="nb-NO" sz="2400" b="1">
                <a:ea typeface="+mn-lt"/>
                <a:cs typeface="+mn-lt"/>
              </a:rPr>
              <a:t>Pårørendenotat PS</a:t>
            </a:r>
            <a:endParaRPr lang="nb-NO" sz="2400" b="1" dirty="0">
              <a:cs typeface="Calibri" panose="020F0502020204030204"/>
            </a:endParaRPr>
          </a:p>
          <a:p>
            <a:r>
              <a:rPr lang="nb-NO" sz="2400" dirty="0">
                <a:ea typeface="+mn-lt"/>
                <a:cs typeface="+mn-lt"/>
              </a:rPr>
              <a:t>Dokumentbetegnelse: for eksempel </a:t>
            </a:r>
            <a:r>
              <a:rPr lang="nb-NO" sz="2400" i="1" dirty="0">
                <a:ea typeface="+mn-lt"/>
                <a:cs typeface="+mn-lt"/>
              </a:rPr>
              <a:t>pårørendesamarbeid</a:t>
            </a:r>
            <a:r>
              <a:rPr lang="nb-NO" sz="2400" dirty="0">
                <a:ea typeface="+mn-lt"/>
                <a:cs typeface="+mn-lt"/>
              </a:rPr>
              <a:t> eller </a:t>
            </a:r>
            <a:r>
              <a:rPr lang="nb-NO" sz="2400" i="1" dirty="0">
                <a:ea typeface="+mn-lt"/>
                <a:cs typeface="+mn-lt"/>
              </a:rPr>
              <a:t>basissamtale pårørende</a:t>
            </a:r>
          </a:p>
          <a:p>
            <a:r>
              <a:rPr lang="nb-NO" sz="2400" dirty="0">
                <a:ea typeface="+mn-lt"/>
                <a:cs typeface="+mn-lt"/>
              </a:rPr>
              <a:t>Hvorfor fraser?</a:t>
            </a:r>
          </a:p>
          <a:p>
            <a:pPr lvl="1"/>
            <a:r>
              <a:rPr lang="nb-NO" sz="2200" dirty="0">
                <a:ea typeface="+mn-lt"/>
                <a:cs typeface="+mn-lt"/>
              </a:rPr>
              <a:t>Effektivisering av journalskriving</a:t>
            </a:r>
          </a:p>
          <a:p>
            <a:pPr lvl="1"/>
            <a:r>
              <a:rPr lang="nb-NO" sz="2200" dirty="0" err="1">
                <a:ea typeface="+mn-lt"/>
                <a:cs typeface="+mn-lt"/>
              </a:rPr>
              <a:t>Kvalitetssikrer</a:t>
            </a:r>
            <a:r>
              <a:rPr lang="nb-NO" sz="2200" dirty="0">
                <a:ea typeface="+mn-lt"/>
                <a:cs typeface="+mn-lt"/>
              </a:rPr>
              <a:t> dokumentasjon</a:t>
            </a:r>
          </a:p>
          <a:p>
            <a:pPr lvl="1"/>
            <a:r>
              <a:rPr lang="nb-NO" sz="2200" dirty="0">
                <a:ea typeface="+mn-lt"/>
                <a:cs typeface="+mn-lt"/>
              </a:rPr>
              <a:t>Sjekkliste for innhold i samtalene</a:t>
            </a:r>
          </a:p>
          <a:p>
            <a:endParaRPr lang="nb-NO" dirty="0">
              <a:cs typeface="Calibri"/>
            </a:endParaRPr>
          </a:p>
        </p:txBody>
      </p:sp>
      <p:sp>
        <p:nvSpPr>
          <p:cNvPr id="4" name="Text Placeholder 4">
            <a:extLst>
              <a:ext uri="{FF2B5EF4-FFF2-40B4-BE49-F238E27FC236}">
                <a16:creationId xmlns:a16="http://schemas.microsoft.com/office/drawing/2014/main" id="{980989B8-52AF-FDDA-A782-9981EA8ECACA}"/>
              </a:ext>
              <a:ext uri="{C183D7F6-B498-43B3-948B-1728B52AA6E4}">
                <adec:decorative xmlns:adec="http://schemas.microsoft.com/office/drawing/2017/decorative" val="1"/>
              </a:ext>
            </a:extLst>
          </p:cNvPr>
          <p:cNvSpPr txBox="1">
            <a:spLocks/>
          </p:cNvSpPr>
          <p:nvPr/>
        </p:nvSpPr>
        <p:spPr>
          <a:xfrm>
            <a:off x="1088176" y="6255039"/>
            <a:ext cx="10015647" cy="3943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b-NO" sz="1400">
                <a:solidFill>
                  <a:prstClr val="black">
                    <a:tint val="75000"/>
                  </a:prstClr>
                </a:solidFill>
                <a:latin typeface="Calibri" panose="020F0502020204030204"/>
              </a:rPr>
              <a:t>Basissamtaler i systematisk pårørendesamarbeid</a:t>
            </a:r>
          </a:p>
          <a:p>
            <a:pPr algn="ctr"/>
            <a:endParaRPr lang="en-US"/>
          </a:p>
        </p:txBody>
      </p:sp>
      <p:pic>
        <p:nvPicPr>
          <p:cNvPr id="5" name="Bilde 4">
            <a:extLst>
              <a:ext uri="{FF2B5EF4-FFF2-40B4-BE49-F238E27FC236}">
                <a16:creationId xmlns:a16="http://schemas.microsoft.com/office/drawing/2014/main" id="{709B34EA-40E1-B42C-92BA-286AE16CE51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891678" y="365125"/>
            <a:ext cx="924243" cy="924243"/>
          </a:xfrm>
          <a:prstGeom prst="rect">
            <a:avLst/>
          </a:prstGeom>
        </p:spPr>
      </p:pic>
      <p:pic>
        <p:nvPicPr>
          <p:cNvPr id="6" name="Bilde 5" descr="en gruppesamtale med fire personer i et rom med sofaer og lenestoler. De sitter vendt mot hverandre rundt to små runde bord, i en rolig og strukturert samtalesituasjon.">
            <a:extLst>
              <a:ext uri="{FF2B5EF4-FFF2-40B4-BE49-F238E27FC236}">
                <a16:creationId xmlns:a16="http://schemas.microsoft.com/office/drawing/2014/main" id="{C5F73F4C-91E9-EDC2-B720-F377A123DD41}"/>
              </a:ext>
            </a:extLst>
          </p:cNvPr>
          <p:cNvPicPr>
            <a:picLocks noChangeAspect="1"/>
          </p:cNvPicPr>
          <p:nvPr/>
        </p:nvPicPr>
        <p:blipFill>
          <a:blip r:embed="rId4"/>
          <a:stretch>
            <a:fillRect/>
          </a:stretch>
        </p:blipFill>
        <p:spPr>
          <a:xfrm>
            <a:off x="920017" y="2238522"/>
            <a:ext cx="5022818" cy="2949254"/>
          </a:xfrm>
          <a:prstGeom prst="rect">
            <a:avLst/>
          </a:prstGeom>
        </p:spPr>
      </p:pic>
    </p:spTree>
    <p:extLst>
      <p:ext uri="{BB962C8B-B14F-4D97-AF65-F5344CB8AC3E}">
        <p14:creationId xmlns:p14="http://schemas.microsoft.com/office/powerpoint/2010/main" val="4170683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6AF26-7B81-963C-1337-3AFFCE9D9BFD}"/>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26A43889-A475-8E0A-5AF6-0B1649BA7552}"/>
              </a:ext>
            </a:extLst>
          </p:cNvPr>
          <p:cNvSpPr>
            <a:spLocks noGrp="1"/>
          </p:cNvSpPr>
          <p:nvPr>
            <p:ph type="title"/>
          </p:nvPr>
        </p:nvSpPr>
        <p:spPr/>
        <p:txBody>
          <a:bodyPr>
            <a:normAutofit/>
          </a:bodyPr>
          <a:lstStyle/>
          <a:p>
            <a:r>
              <a:rPr lang="nb-NO" sz="3600" dirty="0">
                <a:cs typeface="Calibri Light"/>
              </a:rPr>
              <a:t>Informasjon til pårørende/brev</a:t>
            </a:r>
            <a:endParaRPr lang="nb-NO" sz="3600" dirty="0"/>
          </a:p>
        </p:txBody>
      </p:sp>
      <p:sp>
        <p:nvSpPr>
          <p:cNvPr id="3" name="Plassholder for innhold 2">
            <a:extLst>
              <a:ext uri="{FF2B5EF4-FFF2-40B4-BE49-F238E27FC236}">
                <a16:creationId xmlns:a16="http://schemas.microsoft.com/office/drawing/2014/main" id="{3A383CEF-107C-650D-5BA8-8044D08B7553}"/>
              </a:ext>
              <a:ext uri="{C183D7F6-B498-43B3-948B-1728B52AA6E4}">
                <adec:decorative xmlns:adec="http://schemas.microsoft.com/office/drawing/2017/decorative" val="1"/>
              </a:ext>
            </a:extLst>
          </p:cNvPr>
          <p:cNvSpPr>
            <a:spLocks noGrp="1"/>
          </p:cNvSpPr>
          <p:nvPr>
            <p:ph idx="1"/>
          </p:nvPr>
        </p:nvSpPr>
        <p:spPr>
          <a:xfrm>
            <a:off x="6334698" y="1476261"/>
            <a:ext cx="5019101" cy="4758212"/>
          </a:xfrm>
        </p:spPr>
        <p:txBody>
          <a:bodyPr vert="horz" lIns="91440" tIns="45720" rIns="91440" bIns="45720" rtlCol="0" anchor="t">
            <a:normAutofit/>
          </a:bodyPr>
          <a:lstStyle/>
          <a:p>
            <a:pPr marL="0" indent="0">
              <a:buNone/>
            </a:pPr>
            <a:endParaRPr lang="nb-NO" dirty="0">
              <a:cs typeface="Calibri"/>
            </a:endParaRPr>
          </a:p>
          <a:p>
            <a:r>
              <a:rPr lang="nb-NO" sz="2400" dirty="0">
                <a:ea typeface="+mn-lt"/>
                <a:cs typeface="+mn-lt"/>
              </a:rPr>
              <a:t>Brev til pårørende Vis</a:t>
            </a:r>
          </a:p>
          <a:p>
            <a:r>
              <a:rPr lang="nb-NO" sz="2400" dirty="0">
                <a:ea typeface="+mn-lt"/>
                <a:cs typeface="+mn-lt"/>
              </a:rPr>
              <a:t>Via link </a:t>
            </a:r>
            <a:r>
              <a:rPr lang="nb-NO" sz="2400" dirty="0" err="1">
                <a:ea typeface="+mn-lt"/>
                <a:cs typeface="+mn-lt"/>
              </a:rPr>
              <a:t>Engage</a:t>
            </a:r>
            <a:r>
              <a:rPr lang="nb-NO" sz="2400" dirty="0">
                <a:ea typeface="+mn-lt"/>
                <a:cs typeface="+mn-lt"/>
              </a:rPr>
              <a:t>. </a:t>
            </a:r>
          </a:p>
          <a:p>
            <a:r>
              <a:rPr lang="nb-NO" sz="2400" dirty="0">
                <a:ea typeface="+mn-lt"/>
                <a:cs typeface="+mn-lt"/>
              </a:rPr>
              <a:t>Sendes SMS </a:t>
            </a:r>
          </a:p>
          <a:p>
            <a:r>
              <a:rPr lang="nb-NO" sz="2400" dirty="0">
                <a:ea typeface="+mn-lt"/>
                <a:cs typeface="+mn-lt"/>
              </a:rPr>
              <a:t>Beskrive eksakt hvordan og hvem som gjør det.</a:t>
            </a:r>
            <a:endParaRPr lang="nb-NO" dirty="0">
              <a:cs typeface="Calibri"/>
            </a:endParaRPr>
          </a:p>
        </p:txBody>
      </p:sp>
      <p:sp>
        <p:nvSpPr>
          <p:cNvPr id="4" name="Text Placeholder 4">
            <a:extLst>
              <a:ext uri="{FF2B5EF4-FFF2-40B4-BE49-F238E27FC236}">
                <a16:creationId xmlns:a16="http://schemas.microsoft.com/office/drawing/2014/main" id="{BB7EB5C1-6437-D119-A9CF-BFC9C621163A}"/>
              </a:ext>
            </a:extLst>
          </p:cNvPr>
          <p:cNvSpPr txBox="1">
            <a:spLocks/>
          </p:cNvSpPr>
          <p:nvPr/>
        </p:nvSpPr>
        <p:spPr>
          <a:xfrm>
            <a:off x="1088176" y="6255039"/>
            <a:ext cx="10015647" cy="3943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b-NO" sz="1400">
                <a:solidFill>
                  <a:prstClr val="black">
                    <a:tint val="75000"/>
                  </a:prstClr>
                </a:solidFill>
                <a:latin typeface="Calibri" panose="020F0502020204030204"/>
              </a:rPr>
              <a:t>Basissamtaler i systematisk pårørendesamarbeid</a:t>
            </a:r>
          </a:p>
          <a:p>
            <a:pPr algn="ctr"/>
            <a:endParaRPr lang="en-US"/>
          </a:p>
        </p:txBody>
      </p:sp>
      <p:pic>
        <p:nvPicPr>
          <p:cNvPr id="5" name="Bilde 4">
            <a:extLst>
              <a:ext uri="{FF2B5EF4-FFF2-40B4-BE49-F238E27FC236}">
                <a16:creationId xmlns:a16="http://schemas.microsoft.com/office/drawing/2014/main" id="{D3018417-FF69-4E60-5F2D-26C8356A277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891678" y="365125"/>
            <a:ext cx="924243" cy="924243"/>
          </a:xfrm>
          <a:prstGeom prst="rect">
            <a:avLst/>
          </a:prstGeom>
        </p:spPr>
      </p:pic>
      <p:pic>
        <p:nvPicPr>
          <p:cNvPr id="8" name="Grafikk 7" descr="Åpen konvolutt med heldekkende fyll">
            <a:extLst>
              <a:ext uri="{FF2B5EF4-FFF2-40B4-BE49-F238E27FC236}">
                <a16:creationId xmlns:a16="http://schemas.microsoft.com/office/drawing/2014/main" id="{B2E437FF-EA46-3817-96A9-886E636975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79427" y="1690688"/>
            <a:ext cx="3734007" cy="3734007"/>
          </a:xfrm>
          <a:prstGeom prst="rect">
            <a:avLst/>
          </a:prstGeom>
        </p:spPr>
      </p:pic>
    </p:spTree>
    <p:extLst>
      <p:ext uri="{BB962C8B-B14F-4D97-AF65-F5344CB8AC3E}">
        <p14:creationId xmlns:p14="http://schemas.microsoft.com/office/powerpoint/2010/main" val="3079532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noAutofit/>
          </a:bodyPr>
          <a:lstStyle/>
          <a:p>
            <a:r>
              <a:rPr lang="nb-NO" sz="4000"/>
              <a:t>Oversikt over fraser – til bruk</a:t>
            </a:r>
            <a:r>
              <a:rPr lang="nb-NO" sz="4000" b="0">
                <a:latin typeface="+mj-lt"/>
              </a:rPr>
              <a:t> </a:t>
            </a:r>
            <a:r>
              <a:rPr lang="nb-NO" sz="4000"/>
              <a:t>i </a:t>
            </a:r>
            <a:r>
              <a:rPr lang="nb-NO" sz="4000" b="0">
                <a:latin typeface="+mj-lt"/>
              </a:rPr>
              <a:t>dokumentasjon</a:t>
            </a:r>
          </a:p>
        </p:txBody>
      </p:sp>
      <p:sp>
        <p:nvSpPr>
          <p:cNvPr id="19" name="Plassholder for tekst 18">
            <a:extLst>
              <a:ext uri="{FF2B5EF4-FFF2-40B4-BE49-F238E27FC236}">
                <a16:creationId xmlns:a16="http://schemas.microsoft.com/office/drawing/2014/main" id="{AB4E7DB9-F65F-A23F-80D2-B799F11370B3}"/>
              </a:ext>
              <a:ext uri="{C183D7F6-B498-43B3-948B-1728B52AA6E4}">
                <adec:decorative xmlns:adec="http://schemas.microsoft.com/office/drawing/2017/decorative" val="1"/>
              </a:ext>
            </a:extLst>
          </p:cNvPr>
          <p:cNvSpPr>
            <a:spLocks noGrp="1"/>
          </p:cNvSpPr>
          <p:nvPr>
            <p:ph type="body" idx="1"/>
          </p:nvPr>
        </p:nvSpPr>
        <p:spPr>
          <a:xfrm>
            <a:off x="839788" y="1681163"/>
            <a:ext cx="5516945" cy="823912"/>
          </a:xfrm>
        </p:spPr>
        <p:txBody>
          <a:bodyPr>
            <a:normAutofit/>
          </a:bodyPr>
          <a:lstStyle/>
          <a:p>
            <a:endParaRPr lang="nb-NO" sz="2800">
              <a:ea typeface="Calibri"/>
              <a:cs typeface="Calibri"/>
            </a:endParaRPr>
          </a:p>
          <a:p>
            <a:endParaRPr lang="nb-NO"/>
          </a:p>
        </p:txBody>
      </p:sp>
      <p:pic>
        <p:nvPicPr>
          <p:cNvPr id="2" name="Plassholder for innhold 1">
            <a:extLst>
              <a:ext uri="{FF2B5EF4-FFF2-40B4-BE49-F238E27FC236}">
                <a16:creationId xmlns:a16="http://schemas.microsoft.com/office/drawing/2014/main" id="{426D5CA1-B9C8-D369-E38B-D54F86CF9180}"/>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839788" y="3116797"/>
            <a:ext cx="5157787" cy="2461143"/>
          </a:xfrm>
        </p:spPr>
      </p:pic>
      <p:sp>
        <p:nvSpPr>
          <p:cNvPr id="20" name="Plassholder for tekst 19">
            <a:extLst>
              <a:ext uri="{FF2B5EF4-FFF2-40B4-BE49-F238E27FC236}">
                <a16:creationId xmlns:a16="http://schemas.microsoft.com/office/drawing/2014/main" id="{582C0D9D-9051-3F5F-1A8C-6CB1D8CF3DC0}"/>
              </a:ext>
            </a:extLst>
          </p:cNvPr>
          <p:cNvSpPr>
            <a:spLocks noGrp="1"/>
          </p:cNvSpPr>
          <p:nvPr>
            <p:ph type="body" sz="quarter" idx="3"/>
          </p:nvPr>
        </p:nvSpPr>
        <p:spPr>
          <a:xfrm>
            <a:off x="7008812" y="1262829"/>
            <a:ext cx="5183188" cy="823912"/>
          </a:xfrm>
        </p:spPr>
        <p:txBody>
          <a:bodyPr>
            <a:normAutofit/>
          </a:bodyPr>
          <a:lstStyle/>
          <a:p>
            <a:r>
              <a:rPr lang="nb-NO" dirty="0"/>
              <a:t>k</a:t>
            </a:r>
          </a:p>
        </p:txBody>
      </p:sp>
      <p:pic>
        <p:nvPicPr>
          <p:cNvPr id="10" name="Bilde 9">
            <a:extLst>
              <a:ext uri="{FF2B5EF4-FFF2-40B4-BE49-F238E27FC236}">
                <a16:creationId xmlns:a16="http://schemas.microsoft.com/office/drawing/2014/main" id="{D104AB07-5E11-0041-25CA-E9E1665A508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891678" y="365125"/>
            <a:ext cx="924243" cy="924243"/>
          </a:xfrm>
          <a:prstGeom prst="rect">
            <a:avLst/>
          </a:prstGeom>
        </p:spPr>
      </p:pic>
      <p:sp>
        <p:nvSpPr>
          <p:cNvPr id="26" name="Plassholder for innhold 25">
            <a:extLst>
              <a:ext uri="{FF2B5EF4-FFF2-40B4-BE49-F238E27FC236}">
                <a16:creationId xmlns:a16="http://schemas.microsoft.com/office/drawing/2014/main" id="{C36224E3-6390-BC31-1A32-6D9E18E8E7E2}"/>
              </a:ext>
            </a:extLst>
          </p:cNvPr>
          <p:cNvSpPr>
            <a:spLocks noGrp="1"/>
          </p:cNvSpPr>
          <p:nvPr>
            <p:ph sz="quarter" idx="4"/>
          </p:nvPr>
        </p:nvSpPr>
        <p:spPr/>
        <p:txBody>
          <a:bodyPr/>
          <a:lstStyle/>
          <a:p>
            <a:endParaRPr lang="nb-NO"/>
          </a:p>
        </p:txBody>
      </p:sp>
      <p:pic>
        <p:nvPicPr>
          <p:cNvPr id="1026" name="x_Bilde 6">
            <a:extLst>
              <a:ext uri="{FF2B5EF4-FFF2-40B4-BE49-F238E27FC236}">
                <a16:creationId xmlns:a16="http://schemas.microsoft.com/office/drawing/2014/main" id="{A088DA69-9244-AFDF-BB15-A4E1C62BDB7C}"/>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489" y="1753868"/>
            <a:ext cx="10676496" cy="5083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7838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a:xfrm>
            <a:off x="838200" y="120873"/>
            <a:ext cx="10515600" cy="1325563"/>
          </a:xfrm>
        </p:spPr>
        <p:txBody>
          <a:bodyPr>
            <a:noAutofit/>
          </a:bodyPr>
          <a:lstStyle/>
          <a:p>
            <a:r>
              <a:rPr lang="nb-NO" sz="3600" b="0" dirty="0">
                <a:latin typeface="+mj-lt"/>
              </a:rPr>
              <a:t>Fraser i dokumentasjon -eksempler</a:t>
            </a:r>
          </a:p>
        </p:txBody>
      </p:sp>
      <p:pic>
        <p:nvPicPr>
          <p:cNvPr id="18" name="Plassholder for innhold 17">
            <a:extLst>
              <a:ext uri="{FF2B5EF4-FFF2-40B4-BE49-F238E27FC236}">
                <a16:creationId xmlns:a16="http://schemas.microsoft.com/office/drawing/2014/main" id="{624234C1-DFF5-52A0-C73A-E87FE5E0C812}"/>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0" y="1311235"/>
            <a:ext cx="6902805" cy="1549480"/>
          </a:xfrm>
        </p:spPr>
      </p:pic>
      <p:sp>
        <p:nvSpPr>
          <p:cNvPr id="20" name="Plassholder for tekst 19">
            <a:extLst>
              <a:ext uri="{FF2B5EF4-FFF2-40B4-BE49-F238E27FC236}">
                <a16:creationId xmlns:a16="http://schemas.microsoft.com/office/drawing/2014/main" id="{582C0D9D-9051-3F5F-1A8C-6CB1D8CF3DC0}"/>
              </a:ext>
            </a:extLst>
          </p:cNvPr>
          <p:cNvSpPr>
            <a:spLocks noGrp="1"/>
          </p:cNvSpPr>
          <p:nvPr>
            <p:ph type="body" sz="quarter" idx="4294967295"/>
          </p:nvPr>
        </p:nvSpPr>
        <p:spPr>
          <a:xfrm>
            <a:off x="7008813" y="1262063"/>
            <a:ext cx="5183187" cy="823912"/>
          </a:xfrm>
        </p:spPr>
        <p:txBody>
          <a:bodyPr/>
          <a:lstStyle/>
          <a:p>
            <a:endParaRPr lang="nb-NO"/>
          </a:p>
        </p:txBody>
      </p:sp>
      <p:pic>
        <p:nvPicPr>
          <p:cNvPr id="10" name="Bilde 9">
            <a:extLst>
              <a:ext uri="{FF2B5EF4-FFF2-40B4-BE49-F238E27FC236}">
                <a16:creationId xmlns:a16="http://schemas.microsoft.com/office/drawing/2014/main" id="{D104AB07-5E11-0041-25CA-E9E1665A508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891678" y="365125"/>
            <a:ext cx="924243" cy="924243"/>
          </a:xfrm>
          <a:prstGeom prst="rect">
            <a:avLst/>
          </a:prstGeom>
        </p:spPr>
      </p:pic>
      <p:pic>
        <p:nvPicPr>
          <p:cNvPr id="24" name="Bilde 23">
            <a:extLst>
              <a:ext uri="{FF2B5EF4-FFF2-40B4-BE49-F238E27FC236}">
                <a16:creationId xmlns:a16="http://schemas.microsoft.com/office/drawing/2014/main" id="{6FCBB178-ADFE-4C53-810E-ADB750FA3ACE}"/>
              </a:ext>
              <a:ext uri="{C183D7F6-B498-43B3-948B-1728B52AA6E4}">
                <adec:decorative xmlns:adec="http://schemas.microsoft.com/office/drawing/2017/decorative" val="1"/>
              </a:ext>
            </a:extLst>
          </p:cNvPr>
          <p:cNvPicPr>
            <a:picLocks noChangeAspect="1"/>
          </p:cNvPicPr>
          <p:nvPr/>
        </p:nvPicPr>
        <p:blipFill rotWithShape="1">
          <a:blip r:embed="rId5"/>
          <a:srcRect l="6840" r="7724"/>
          <a:stretch/>
        </p:blipFill>
        <p:spPr>
          <a:xfrm>
            <a:off x="149173" y="2711483"/>
            <a:ext cx="5750978" cy="1644735"/>
          </a:xfrm>
          <a:prstGeom prst="rect">
            <a:avLst/>
          </a:prstGeom>
        </p:spPr>
      </p:pic>
      <p:pic>
        <p:nvPicPr>
          <p:cNvPr id="6" name="Bilde 5">
            <a:extLst>
              <a:ext uri="{FF2B5EF4-FFF2-40B4-BE49-F238E27FC236}">
                <a16:creationId xmlns:a16="http://schemas.microsoft.com/office/drawing/2014/main" id="{A6EB8158-105E-1F16-5DBC-DE40FD85C54C}"/>
              </a:ext>
              <a:ext uri="{C183D7F6-B498-43B3-948B-1728B52AA6E4}">
                <adec:decorative xmlns:adec="http://schemas.microsoft.com/office/drawing/2017/decorative" val="1"/>
              </a:ext>
            </a:extLst>
          </p:cNvPr>
          <p:cNvPicPr>
            <a:picLocks noChangeAspect="1"/>
          </p:cNvPicPr>
          <p:nvPr/>
        </p:nvPicPr>
        <p:blipFill rotWithShape="1">
          <a:blip r:embed="rId6"/>
          <a:srcRect l="5384" r="5525"/>
          <a:stretch/>
        </p:blipFill>
        <p:spPr>
          <a:xfrm>
            <a:off x="6006159" y="2711483"/>
            <a:ext cx="6064943" cy="3587934"/>
          </a:xfrm>
          <a:prstGeom prst="rect">
            <a:avLst/>
          </a:prstGeom>
        </p:spPr>
      </p:pic>
    </p:spTree>
    <p:extLst>
      <p:ext uri="{BB962C8B-B14F-4D97-AF65-F5344CB8AC3E}">
        <p14:creationId xmlns:p14="http://schemas.microsoft.com/office/powerpoint/2010/main" val="1602768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C183D7F6-B498-43B3-948B-1728B52AA6E4}">
                <adec:decorative xmlns:adec="http://schemas.microsoft.com/office/drawing/2017/decorative" val="1"/>
              </a:ext>
            </a:extLst>
          </p:cNvPr>
          <p:cNvSpPr>
            <a:spLocks noGrp="1"/>
          </p:cNvSpPr>
          <p:nvPr>
            <p:ph type="title"/>
          </p:nvPr>
        </p:nvSpPr>
        <p:spPr/>
        <p:txBody>
          <a:bodyPr>
            <a:normAutofit/>
          </a:bodyPr>
          <a:lstStyle/>
          <a:p>
            <a:r>
              <a:rPr lang="nb-NO" sz="3600" dirty="0"/>
              <a:t>Agenda for undervisning i systematisk pårørendesamarbeid</a:t>
            </a:r>
          </a:p>
        </p:txBody>
      </p:sp>
      <p:sp>
        <p:nvSpPr>
          <p:cNvPr id="3" name="Plassholder for innhold 2">
            <a:extLst>
              <a:ext uri="{C183D7F6-B498-43B3-948B-1728B52AA6E4}">
                <adec:decorative xmlns:adec="http://schemas.microsoft.com/office/drawing/2017/decorative" val="1"/>
              </a:ext>
            </a:extLst>
          </p:cNvPr>
          <p:cNvSpPr>
            <a:spLocks noGrp="1"/>
          </p:cNvSpPr>
          <p:nvPr>
            <p:ph idx="1"/>
          </p:nvPr>
        </p:nvSpPr>
        <p:spPr>
          <a:xfrm>
            <a:off x="6329680" y="1547435"/>
            <a:ext cx="5024120" cy="4690003"/>
          </a:xfrm>
        </p:spPr>
        <p:txBody>
          <a:bodyPr vert="horz" lIns="91440" tIns="45720" rIns="91440" bIns="45720" rtlCol="0" anchor="t">
            <a:normAutofit/>
          </a:bodyPr>
          <a:lstStyle/>
          <a:p>
            <a:endParaRPr lang="nb-NO">
              <a:cs typeface="Calibri"/>
            </a:endParaRPr>
          </a:p>
          <a:p>
            <a:pPr>
              <a:lnSpc>
                <a:spcPct val="70000"/>
              </a:lnSpc>
            </a:pPr>
            <a:r>
              <a:rPr lang="nb-NO">
                <a:cs typeface="Calibri"/>
              </a:rPr>
              <a:t>Bakgrunn </a:t>
            </a:r>
            <a:endParaRPr lang="nb-NO">
              <a:solidFill>
                <a:srgbClr val="000000"/>
              </a:solidFill>
              <a:cs typeface="Calibri" panose="020F0502020204030204"/>
            </a:endParaRPr>
          </a:p>
          <a:p>
            <a:pPr marL="457200" lvl="1" indent="0">
              <a:lnSpc>
                <a:spcPct val="70000"/>
              </a:lnSpc>
              <a:buNone/>
            </a:pPr>
            <a:endParaRPr lang="nb-NO">
              <a:cs typeface="Calibri"/>
            </a:endParaRPr>
          </a:p>
          <a:p>
            <a:r>
              <a:rPr lang="nb-NO">
                <a:cs typeface="Calibri"/>
              </a:rPr>
              <a:t>Innhold:</a:t>
            </a:r>
            <a:endParaRPr lang="en-US">
              <a:solidFill>
                <a:srgbClr val="FF0000"/>
              </a:solidFill>
              <a:cs typeface="Calibri" panose="020F0502020204030204"/>
            </a:endParaRPr>
          </a:p>
          <a:p>
            <a:pPr lvl="1"/>
            <a:r>
              <a:rPr lang="nb-NO">
                <a:cs typeface="Calibri"/>
              </a:rPr>
              <a:t>De tre samtalene - med filmer</a:t>
            </a:r>
          </a:p>
          <a:p>
            <a:pPr lvl="1"/>
            <a:r>
              <a:rPr lang="nb-NO">
                <a:cs typeface="Calibri"/>
              </a:rPr>
              <a:t>E-læring </a:t>
            </a:r>
          </a:p>
          <a:p>
            <a:pPr lvl="1"/>
            <a:r>
              <a:rPr lang="nb-NO">
                <a:ea typeface="Calibri"/>
                <a:cs typeface="Calibri"/>
              </a:rPr>
              <a:t>Helsefaglig simulering - VR</a:t>
            </a:r>
          </a:p>
          <a:p>
            <a:pPr lvl="1"/>
            <a:r>
              <a:rPr lang="nb-NO">
                <a:ea typeface="Calibri"/>
                <a:cs typeface="Calibri"/>
              </a:rPr>
              <a:t>Kompetanseplan</a:t>
            </a:r>
            <a:endParaRPr lang="nb-NO">
              <a:cs typeface="Calibri"/>
            </a:endParaRPr>
          </a:p>
          <a:p>
            <a:pPr lvl="1"/>
            <a:r>
              <a:rPr lang="nb-NO">
                <a:cs typeface="Calibri"/>
              </a:rPr>
              <a:t>Prosedyre</a:t>
            </a:r>
            <a:endParaRPr lang="nb-NO"/>
          </a:p>
          <a:p>
            <a:pPr lvl="1"/>
            <a:r>
              <a:rPr lang="nb-NO">
                <a:cs typeface="Calibri"/>
              </a:rPr>
              <a:t>Dokumentasjon - fraser</a:t>
            </a:r>
          </a:p>
          <a:p>
            <a:pPr marL="457200" lvl="1" indent="0">
              <a:buNone/>
            </a:pPr>
            <a:r>
              <a:rPr lang="nb-NO">
                <a:ea typeface="Calibri"/>
                <a:cs typeface="Calibri"/>
              </a:rPr>
              <a:t>	</a:t>
            </a:r>
          </a:p>
          <a:p>
            <a:endParaRPr lang="nb-NO">
              <a:ea typeface="Calibri"/>
              <a:cs typeface="Calibri"/>
            </a:endParaRPr>
          </a:p>
          <a:p>
            <a:pPr>
              <a:lnSpc>
                <a:spcPct val="70000"/>
              </a:lnSpc>
            </a:pPr>
            <a:endParaRPr lang="nb-NO">
              <a:ea typeface="Calibri"/>
              <a:cs typeface="Calibri"/>
            </a:endParaRPr>
          </a:p>
        </p:txBody>
      </p:sp>
      <p:sp>
        <p:nvSpPr>
          <p:cNvPr id="4" name="Text Placeholder 4">
            <a:extLst>
              <a:ext uri="{FF2B5EF4-FFF2-40B4-BE49-F238E27FC236}">
                <a16:creationId xmlns:a16="http://schemas.microsoft.com/office/drawing/2014/main" id="{D9ACD6A1-6F08-D1F6-3FD7-2FFE221BECA1}"/>
              </a:ext>
            </a:extLst>
          </p:cNvPr>
          <p:cNvSpPr txBox="1">
            <a:spLocks/>
          </p:cNvSpPr>
          <p:nvPr/>
        </p:nvSpPr>
        <p:spPr>
          <a:xfrm>
            <a:off x="1111180" y="6455020"/>
            <a:ext cx="10015647" cy="3943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b-NO" sz="1400">
                <a:solidFill>
                  <a:prstClr val="black">
                    <a:tint val="75000"/>
                  </a:prstClr>
                </a:solidFill>
                <a:latin typeface="Calibri" panose="020F0502020204030204"/>
              </a:rPr>
              <a:t>Basissamtaler i systematisk pårørendesamarbeid</a:t>
            </a:r>
          </a:p>
          <a:p>
            <a:pPr algn="ctr"/>
            <a:endParaRPr lang="en-US"/>
          </a:p>
        </p:txBody>
      </p:sp>
      <p:pic>
        <p:nvPicPr>
          <p:cNvPr id="5" name="Bilde 4">
            <a:extLst>
              <a:ext uri="{FF2B5EF4-FFF2-40B4-BE49-F238E27FC236}">
                <a16:creationId xmlns:a16="http://schemas.microsoft.com/office/drawing/2014/main" id="{E7500F7F-0966-9558-9015-F58ADE31DBC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891678" y="365125"/>
            <a:ext cx="924243" cy="924243"/>
          </a:xfrm>
          <a:prstGeom prst="rect">
            <a:avLst/>
          </a:prstGeom>
        </p:spPr>
      </p:pic>
      <p:pic>
        <p:nvPicPr>
          <p:cNvPr id="6" name="Plassholder for innhold 7" descr="en gruppe på fire personer som sitter i en sirkel i et rom med sofaer, lenestol og et lite bord. De er vendt mot hverandre i en strukturert samtalesituasjon.">
            <a:extLst>
              <a:ext uri="{FF2B5EF4-FFF2-40B4-BE49-F238E27FC236}">
                <a16:creationId xmlns:a16="http://schemas.microsoft.com/office/drawing/2014/main" id="{F3A9D8A9-CD03-AED9-91A3-25C310D283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539" y="2212290"/>
            <a:ext cx="5346853" cy="3007603"/>
          </a:xfrm>
          <a:prstGeom prst="rect">
            <a:avLst/>
          </a:prstGeom>
        </p:spPr>
      </p:pic>
    </p:spTree>
    <p:extLst>
      <p:ext uri="{BB962C8B-B14F-4D97-AF65-F5344CB8AC3E}">
        <p14:creationId xmlns:p14="http://schemas.microsoft.com/office/powerpoint/2010/main" val="866460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726838" y="404241"/>
            <a:ext cx="10515600" cy="766170"/>
          </a:xfrm>
        </p:spPr>
        <p:txBody>
          <a:bodyPr>
            <a:normAutofit/>
          </a:bodyPr>
          <a:lstStyle/>
          <a:p>
            <a:r>
              <a:rPr lang="nb-NO" sz="3600" dirty="0"/>
              <a:t>Oppsummert</a:t>
            </a:r>
            <a:r>
              <a:rPr lang="nb-NO" sz="4000" dirty="0"/>
              <a:t> </a:t>
            </a:r>
          </a:p>
        </p:txBody>
      </p:sp>
      <p:sp>
        <p:nvSpPr>
          <p:cNvPr id="8" name="Plassholder for innhold 7">
            <a:extLst>
              <a:ext uri="{C183D7F6-B498-43B3-948B-1728B52AA6E4}">
                <adec:decorative xmlns:adec="http://schemas.microsoft.com/office/drawing/2017/decorative" val="1"/>
              </a:ext>
            </a:extLst>
          </p:cNvPr>
          <p:cNvSpPr>
            <a:spLocks noGrp="1"/>
          </p:cNvSpPr>
          <p:nvPr>
            <p:ph type="body" idx="1"/>
          </p:nvPr>
        </p:nvSpPr>
        <p:spPr>
          <a:xfrm>
            <a:off x="599837" y="1625032"/>
            <a:ext cx="10515600" cy="1901863"/>
          </a:xfrm>
        </p:spPr>
        <p:txBody>
          <a:bodyPr vert="horz" lIns="91440" tIns="45720" rIns="91440" bIns="45720" rtlCol="0" anchor="t">
            <a:noAutofit/>
          </a:bodyPr>
          <a:lstStyle/>
          <a:p>
            <a:pPr marL="0" indent="0">
              <a:buNone/>
            </a:pPr>
            <a:r>
              <a:rPr lang="nb-NO" sz="2600" dirty="0">
                <a:solidFill>
                  <a:schemeClr val="tx1"/>
                </a:solidFill>
                <a:latin typeface="Calibri"/>
                <a:ea typeface="Calibri"/>
                <a:cs typeface="Calibri"/>
              </a:rPr>
              <a:t>Basissamtaler i systematisk pårørendesamarbeid er et læringsprogram hvor hensikten er å innføre rutinemessige basissamtaler med pasienter med rus- og/eller alvorlige psykiske lidelser og deres pårørende. For å sikre god implementering er det utviklet en digital veiviser for helsepersonell</a:t>
            </a:r>
          </a:p>
        </p:txBody>
      </p:sp>
      <p:sp>
        <p:nvSpPr>
          <p:cNvPr id="2" name="Plassholder for bunntekst 1"/>
          <p:cNvSpPr>
            <a:spLocks noGrp="1"/>
          </p:cNvSpPr>
          <p:nvPr>
            <p:ph type="ftr" sz="quarter" idx="11"/>
          </p:nvPr>
        </p:nvSpPr>
        <p:spPr/>
        <p:txBody>
          <a:bodyPr/>
          <a:lstStyle/>
          <a:p>
            <a:r>
              <a:rPr lang="nb-NO"/>
              <a:t>Basissamtaler i systematisk pårørendesamarbeid</a:t>
            </a:r>
          </a:p>
        </p:txBody>
      </p:sp>
      <p:pic>
        <p:nvPicPr>
          <p:cNvPr id="9" name="Bilde 8">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891678" y="365125"/>
            <a:ext cx="924243" cy="924243"/>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flipH="1">
            <a:off x="1578142" y="5467477"/>
            <a:ext cx="888873" cy="888873"/>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093420" y="5584190"/>
            <a:ext cx="869569" cy="869569"/>
          </a:xfrm>
          <a:prstGeom prst="rect">
            <a:avLst/>
          </a:prstGeom>
        </p:spPr>
      </p:pic>
      <p:sp>
        <p:nvSpPr>
          <p:cNvPr id="7" name="Rektangel 6">
            <a:extLst>
              <a:ext uri="{C183D7F6-B498-43B3-948B-1728B52AA6E4}">
                <adec:decorative xmlns:adec="http://schemas.microsoft.com/office/drawing/2017/decorative" val="1"/>
              </a:ext>
            </a:extLst>
          </p:cNvPr>
          <p:cNvSpPr/>
          <p:nvPr/>
        </p:nvSpPr>
        <p:spPr>
          <a:xfrm>
            <a:off x="9006840" y="5584190"/>
            <a:ext cx="822960" cy="1200329"/>
          </a:xfrm>
          <a:prstGeom prst="rect">
            <a:avLst/>
          </a:prstGeom>
        </p:spPr>
        <p:txBody>
          <a:bodyPr wrap="square">
            <a:spAutoFit/>
          </a:bodyPr>
          <a:lstStyle/>
          <a:p>
            <a:r>
              <a:rPr lang="nb-NO" sz="900">
                <a:hlinkClick r:id="rId6"/>
              </a:rPr>
              <a:t>Systematisk pårørendesamarbeid - </a:t>
            </a:r>
            <a:r>
              <a:rPr lang="nb-NO" sz="900" err="1">
                <a:hlinkClick r:id="rId6"/>
              </a:rPr>
              <a:t>Overview</a:t>
            </a:r>
            <a:r>
              <a:rPr lang="nb-NO" sz="900">
                <a:hlinkClick r:id="rId6"/>
              </a:rPr>
              <a:t> | Rise 360 (articulate.com</a:t>
            </a:r>
            <a:r>
              <a:rPr lang="nb-NO" sz="1600">
                <a:hlinkClick r:id="rId6"/>
              </a:rPr>
              <a:t>)</a:t>
            </a:r>
            <a:endParaRPr lang="nb-NO" sz="1600"/>
          </a:p>
        </p:txBody>
      </p:sp>
      <p:sp>
        <p:nvSpPr>
          <p:cNvPr id="10" name="Rektangel 9">
            <a:extLst>
              <a:ext uri="{C183D7F6-B498-43B3-948B-1728B52AA6E4}">
                <adec:decorative xmlns:adec="http://schemas.microsoft.com/office/drawing/2017/decorative" val="1"/>
              </a:ext>
            </a:extLst>
          </p:cNvPr>
          <p:cNvSpPr/>
          <p:nvPr/>
        </p:nvSpPr>
        <p:spPr>
          <a:xfrm>
            <a:off x="128502" y="5467477"/>
            <a:ext cx="1317830" cy="738664"/>
          </a:xfrm>
          <a:prstGeom prst="rect">
            <a:avLst/>
          </a:prstGeom>
        </p:spPr>
        <p:txBody>
          <a:bodyPr wrap="square">
            <a:spAutoFit/>
          </a:bodyPr>
          <a:lstStyle/>
          <a:p>
            <a:r>
              <a:rPr lang="nb-NO" sz="1050">
                <a:hlinkClick r:id="rId7"/>
              </a:rPr>
              <a:t>Veiviser i systematisk pårørendesamarbeid - Vestre Viken HF</a:t>
            </a:r>
            <a:endParaRPr lang="nb-NO" sz="1050"/>
          </a:p>
        </p:txBody>
      </p:sp>
      <p:pic>
        <p:nvPicPr>
          <p:cNvPr id="13" name="Bilde 12">
            <a:extLst>
              <a:ext uri="{FF2B5EF4-FFF2-40B4-BE49-F238E27FC236}">
                <a16:creationId xmlns:a16="http://schemas.microsoft.com/office/drawing/2014/main" id="{7CD7138B-491B-6BDA-9E50-BFCB653FA04A}"/>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5375786" y="3412578"/>
            <a:ext cx="3148781" cy="1773052"/>
          </a:xfrm>
          <a:prstGeom prst="rect">
            <a:avLst/>
          </a:prstGeom>
        </p:spPr>
      </p:pic>
      <p:pic>
        <p:nvPicPr>
          <p:cNvPr id="14" name="Bilde 13" descr="Person som sitter i en lenestol med armene i kors">
            <a:extLst>
              <a:ext uri="{FF2B5EF4-FFF2-40B4-BE49-F238E27FC236}">
                <a16:creationId xmlns:a16="http://schemas.microsoft.com/office/drawing/2014/main" id="{82219B42-5A14-07D3-C05C-0116B13634B3}"/>
              </a:ext>
            </a:extLst>
          </p:cNvPr>
          <p:cNvPicPr>
            <a:picLocks noChangeAspect="1"/>
          </p:cNvPicPr>
          <p:nvPr/>
        </p:nvPicPr>
        <p:blipFill>
          <a:blip r:embed="rId9"/>
          <a:srcRect l="5110" r="21497"/>
          <a:stretch>
            <a:fillRect/>
          </a:stretch>
        </p:blipFill>
        <p:spPr>
          <a:xfrm>
            <a:off x="3952874" y="3436869"/>
            <a:ext cx="2270259" cy="1741839"/>
          </a:xfrm>
          <a:prstGeom prst="rect">
            <a:avLst/>
          </a:prstGeom>
        </p:spPr>
      </p:pic>
    </p:spTree>
    <p:extLst>
      <p:ext uri="{BB962C8B-B14F-4D97-AF65-F5344CB8AC3E}">
        <p14:creationId xmlns:p14="http://schemas.microsoft.com/office/powerpoint/2010/main" val="2482272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2F6F4"/>
        </a:solidFill>
        <a:effectLst/>
      </p:bgPr>
    </p:bg>
    <p:spTree>
      <p:nvGrpSpPr>
        <p:cNvPr id="1" name=""/>
        <p:cNvGrpSpPr/>
        <p:nvPr/>
      </p:nvGrpSpPr>
      <p:grpSpPr>
        <a:xfrm>
          <a:off x="0" y="0"/>
          <a:ext cx="0" cy="0"/>
          <a:chOff x="0" y="0"/>
          <a:chExt cx="0" cy="0"/>
        </a:xfrm>
      </p:grpSpPr>
      <p:sp>
        <p:nvSpPr>
          <p:cNvPr id="2" name="Tittel 1">
            <a:extLst>
              <a:ext uri="{C183D7F6-B498-43B3-948B-1728B52AA6E4}">
                <adec:decorative xmlns:adec="http://schemas.microsoft.com/office/drawing/2017/decorative" val="1"/>
              </a:ext>
            </a:extLst>
          </p:cNvPr>
          <p:cNvSpPr>
            <a:spLocks noGrp="1"/>
          </p:cNvSpPr>
          <p:nvPr>
            <p:ph type="title"/>
          </p:nvPr>
        </p:nvSpPr>
        <p:spPr>
          <a:xfrm>
            <a:off x="416560" y="365125"/>
            <a:ext cx="10515600" cy="1325563"/>
          </a:xfrm>
        </p:spPr>
        <p:txBody>
          <a:bodyPr>
            <a:normAutofit/>
          </a:bodyPr>
          <a:lstStyle/>
          <a:p>
            <a:r>
              <a:rPr lang="nb-NO" sz="4000"/>
              <a:t>Runde </a:t>
            </a:r>
          </a:p>
        </p:txBody>
      </p:sp>
      <p:sp>
        <p:nvSpPr>
          <p:cNvPr id="3" name="Plassholder for innhold 2">
            <a:extLst>
              <a:ext uri="{C183D7F6-B498-43B3-948B-1728B52AA6E4}">
                <adec:decorative xmlns:adec="http://schemas.microsoft.com/office/drawing/2017/decorative" val="1"/>
              </a:ext>
            </a:extLst>
          </p:cNvPr>
          <p:cNvSpPr>
            <a:spLocks noGrp="1"/>
          </p:cNvSpPr>
          <p:nvPr>
            <p:ph idx="1"/>
          </p:nvPr>
        </p:nvSpPr>
        <p:spPr>
          <a:xfrm>
            <a:off x="5323840" y="1825625"/>
            <a:ext cx="6029960" cy="4351338"/>
          </a:xfrm>
        </p:spPr>
        <p:txBody>
          <a:bodyPr vert="horz" lIns="91440" tIns="45720" rIns="91440" bIns="45720" rtlCol="0" anchor="t">
            <a:normAutofit/>
          </a:bodyPr>
          <a:lstStyle/>
          <a:p>
            <a:r>
              <a:rPr lang="nb-NO" sz="2600" dirty="0">
                <a:ea typeface="Calibri"/>
                <a:cs typeface="Calibri"/>
              </a:rPr>
              <a:t>Hva er positivt med Basissamtaler i systematisk pårørendesamarbeid?</a:t>
            </a:r>
          </a:p>
          <a:p>
            <a:r>
              <a:rPr lang="nb-NO" sz="2600" dirty="0">
                <a:ea typeface="Calibri"/>
                <a:cs typeface="Calibri"/>
              </a:rPr>
              <a:t>Er noe vanskelig/uavklart/noe dere kunne tenke dere annerledes? I så fall hva?</a:t>
            </a:r>
          </a:p>
        </p:txBody>
      </p:sp>
      <p:sp>
        <p:nvSpPr>
          <p:cNvPr id="4" name="Text Placeholder 4">
            <a:extLst>
              <a:ext uri="{FF2B5EF4-FFF2-40B4-BE49-F238E27FC236}">
                <a16:creationId xmlns:a16="http://schemas.microsoft.com/office/drawing/2014/main" id="{B611362B-0DF1-16B6-9C51-0154E4EFB32D}"/>
              </a:ext>
            </a:extLst>
          </p:cNvPr>
          <p:cNvSpPr txBox="1">
            <a:spLocks/>
          </p:cNvSpPr>
          <p:nvPr/>
        </p:nvSpPr>
        <p:spPr>
          <a:xfrm>
            <a:off x="1111180" y="6455020"/>
            <a:ext cx="10015647" cy="3943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b-NO" sz="1400">
                <a:solidFill>
                  <a:prstClr val="black">
                    <a:tint val="75000"/>
                  </a:prstClr>
                </a:solidFill>
                <a:latin typeface="Calibri" panose="020F0502020204030204"/>
              </a:rPr>
              <a:t>Basissamtaler i systematisk pårørendesamarbeid</a:t>
            </a:r>
          </a:p>
          <a:p>
            <a:pPr algn="ctr"/>
            <a:endParaRPr lang="en-US"/>
          </a:p>
        </p:txBody>
      </p:sp>
      <p:pic>
        <p:nvPicPr>
          <p:cNvPr id="5" name="Bilde 4">
            <a:extLst>
              <a:ext uri="{FF2B5EF4-FFF2-40B4-BE49-F238E27FC236}">
                <a16:creationId xmlns:a16="http://schemas.microsoft.com/office/drawing/2014/main" id="{36C0F1AC-91A9-A207-1A79-C7AD822B3AA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891678" y="365125"/>
            <a:ext cx="924243" cy="924243"/>
          </a:xfrm>
          <a:prstGeom prst="rect">
            <a:avLst/>
          </a:prstGeom>
        </p:spPr>
      </p:pic>
      <p:pic>
        <p:nvPicPr>
          <p:cNvPr id="8" name="Bilde 7" descr="en person som sitter foroverbøyd i en lenestol med hendene samlet i fanget. Kroppsholdningen gir inntrykk av ettertanke eller følelsesmessig tyngde.">
            <a:extLst>
              <a:ext uri="{FF2B5EF4-FFF2-40B4-BE49-F238E27FC236}">
                <a16:creationId xmlns:a16="http://schemas.microsoft.com/office/drawing/2014/main" id="{7CE04400-7ACC-046D-A442-8765C0C554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561" y="2471530"/>
            <a:ext cx="2149268" cy="2251971"/>
          </a:xfrm>
          <a:prstGeom prst="rect">
            <a:avLst/>
          </a:prstGeom>
        </p:spPr>
      </p:pic>
      <p:pic>
        <p:nvPicPr>
          <p:cNvPr id="10" name="Bilde 9">
            <a:extLst>
              <a:ext uri="{FF2B5EF4-FFF2-40B4-BE49-F238E27FC236}">
                <a16:creationId xmlns:a16="http://schemas.microsoft.com/office/drawing/2014/main" id="{BBC7856A-5A85-2A44-6386-91C080F87CE9}"/>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77099" y="2350223"/>
            <a:ext cx="2535471" cy="2554910"/>
          </a:xfrm>
          <a:prstGeom prst="rect">
            <a:avLst/>
          </a:prstGeom>
        </p:spPr>
      </p:pic>
    </p:spTree>
    <p:extLst>
      <p:ext uri="{BB962C8B-B14F-4D97-AF65-F5344CB8AC3E}">
        <p14:creationId xmlns:p14="http://schemas.microsoft.com/office/powerpoint/2010/main" val="1058700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C183D7F6-B498-43B3-948B-1728B52AA6E4}">
                <adec:decorative xmlns:adec="http://schemas.microsoft.com/office/drawing/2017/decorative" val="1"/>
              </a:ext>
            </a:extLst>
          </p:cNvPr>
          <p:cNvSpPr>
            <a:spLocks noGrp="1"/>
          </p:cNvSpPr>
          <p:nvPr>
            <p:ph type="title"/>
          </p:nvPr>
        </p:nvSpPr>
        <p:spPr/>
        <p:txBody>
          <a:bodyPr>
            <a:noAutofit/>
          </a:bodyPr>
          <a:lstStyle/>
          <a:p>
            <a:r>
              <a:rPr lang="nb-NO" sz="3200"/>
              <a:t>Faglige ansvarlige for Veiviser for systematisk pårørendesamarbeid, E-læringsprogrammet Systematisk pårørendesamarbeid og VR 360-filmene </a:t>
            </a:r>
            <a:endParaRPr lang="en-US" sz="3200"/>
          </a:p>
        </p:txBody>
      </p:sp>
      <p:sp>
        <p:nvSpPr>
          <p:cNvPr id="4" name="Plassholder for innhold 3">
            <a:extLst>
              <a:ext uri="{C183D7F6-B498-43B3-948B-1728B52AA6E4}">
                <adec:decorative xmlns:adec="http://schemas.microsoft.com/office/drawing/2017/decorative" val="1"/>
              </a:ext>
            </a:extLst>
          </p:cNvPr>
          <p:cNvSpPr>
            <a:spLocks noGrp="1"/>
          </p:cNvSpPr>
          <p:nvPr>
            <p:ph sz="half" idx="2"/>
          </p:nvPr>
        </p:nvSpPr>
        <p:spPr>
          <a:xfrm>
            <a:off x="6176210" y="1964725"/>
            <a:ext cx="5177589" cy="4238368"/>
          </a:xfrm>
        </p:spPr>
        <p:txBody>
          <a:bodyPr>
            <a:normAutofit/>
          </a:bodyPr>
          <a:lstStyle/>
          <a:p>
            <a:r>
              <a:rPr lang="en-US" sz="2400"/>
              <a:t>Eva Marie Iversen                </a:t>
            </a:r>
            <a:r>
              <a:rPr lang="nb-NO" sz="2200"/>
              <a:t>Prosjektleder  Vestre Viken                                                                                           </a:t>
            </a:r>
            <a:r>
              <a:rPr lang="en-US" sz="2200">
                <a:hlinkClick r:id="rId3"/>
              </a:rPr>
              <a:t>Mia.Iversen@vestreviken.no</a:t>
            </a:r>
            <a:endParaRPr lang="en-US" sz="2200"/>
          </a:p>
          <a:p>
            <a:r>
              <a:rPr lang="en-US" sz="2400"/>
              <a:t>Hilde Nymoen            </a:t>
            </a:r>
            <a:r>
              <a:rPr lang="nb-NO" sz="2200"/>
              <a:t>Prosjektmedarbeider Vestre Viken </a:t>
            </a:r>
            <a:r>
              <a:rPr lang="en-US" sz="2200">
                <a:hlinkClick r:id="rId4"/>
              </a:rPr>
              <a:t>Hilde.Nybakk.Nymoen@vestreviken.no</a:t>
            </a:r>
            <a:endParaRPr lang="en-US" sz="2200"/>
          </a:p>
          <a:p>
            <a:r>
              <a:rPr lang="en-US" sz="2400"/>
              <a:t>Yvonne Kristoffersen </a:t>
            </a:r>
            <a:r>
              <a:rPr lang="nb-NO" sz="2200"/>
              <a:t>Prosjektmedarbeider Sykehuset </a:t>
            </a:r>
            <a:r>
              <a:rPr lang="en-US" sz="2200"/>
              <a:t>Østfold </a:t>
            </a:r>
            <a:r>
              <a:rPr lang="nb-NO" sz="2200" u="sng">
                <a:hlinkClick r:id="rId5"/>
              </a:rPr>
              <a:t>yvonne.kristoffersen@so-hf.no</a:t>
            </a:r>
            <a:endParaRPr lang="en-US" sz="2200"/>
          </a:p>
          <a:p>
            <a:r>
              <a:rPr lang="en-US" sz="2400"/>
              <a:t>Trude Ottem               </a:t>
            </a:r>
            <a:r>
              <a:rPr lang="nb-NO" sz="2200"/>
              <a:t>Prosjektmedarbeider Sykehuset </a:t>
            </a:r>
            <a:r>
              <a:rPr lang="en-US" sz="2200"/>
              <a:t>Vestfold              </a:t>
            </a:r>
            <a:r>
              <a:rPr lang="en-US" sz="2200">
                <a:hlinkClick r:id="rId6"/>
              </a:rPr>
              <a:t>trude.ottem@siv.no</a:t>
            </a:r>
            <a:endParaRPr lang="en-US" sz="2200"/>
          </a:p>
          <a:p>
            <a:endParaRPr lang="en-US" sz="2000"/>
          </a:p>
          <a:p>
            <a:endParaRPr lang="en-US" sz="2400"/>
          </a:p>
        </p:txBody>
      </p:sp>
      <p:sp>
        <p:nvSpPr>
          <p:cNvPr id="5" name="Plassholder for bunntekst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nb-NO"/>
              <a:t>Basissamtaler i systematisk pårørendesamarbeid</a:t>
            </a:r>
          </a:p>
        </p:txBody>
      </p:sp>
      <p:pic>
        <p:nvPicPr>
          <p:cNvPr id="6" name="Plassholder for innhold 2">
            <a:extLst>
              <a:ext uri="{C183D7F6-B498-43B3-948B-1728B52AA6E4}">
                <adec:decorative xmlns:adec="http://schemas.microsoft.com/office/drawing/2017/decorative" val="1"/>
              </a:ext>
            </a:extLst>
          </p:cNvPr>
          <p:cNvPicPr>
            <a:picLocks noGrp="1" noChangeAspect="1"/>
          </p:cNvPicPr>
          <p:nvPr>
            <p:ph sz="half" idx="1"/>
          </p:nvPr>
        </p:nvPicPr>
        <p:blipFill>
          <a:blip r:embed="rId7"/>
          <a:stretch>
            <a:fillRect/>
          </a:stretch>
        </p:blipFill>
        <p:spPr>
          <a:xfrm>
            <a:off x="838200" y="2092283"/>
            <a:ext cx="5181600" cy="3818021"/>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891678" y="365125"/>
            <a:ext cx="924243" cy="924243"/>
          </a:xfrm>
          <a:prstGeom prst="rect">
            <a:avLst/>
          </a:prstGeom>
        </p:spPr>
      </p:pic>
    </p:spTree>
    <p:extLst>
      <p:ext uri="{BB962C8B-B14F-4D97-AF65-F5344CB8AC3E}">
        <p14:creationId xmlns:p14="http://schemas.microsoft.com/office/powerpoint/2010/main" val="675042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AB8D6-24E6-BC0F-EDEB-ED8FFB98F69C}"/>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EA1023B1-26BE-7F94-6CCE-48E13F424996}"/>
              </a:ext>
            </a:extLst>
          </p:cNvPr>
          <p:cNvSpPr>
            <a:spLocks noGrp="1"/>
          </p:cNvSpPr>
          <p:nvPr>
            <p:ph type="title"/>
          </p:nvPr>
        </p:nvSpPr>
        <p:spPr>
          <a:xfrm>
            <a:off x="489415" y="827246"/>
            <a:ext cx="11213169" cy="1325563"/>
          </a:xfrm>
        </p:spPr>
        <p:txBody>
          <a:bodyPr>
            <a:normAutofit/>
          </a:bodyPr>
          <a:lstStyle/>
          <a:p>
            <a:r>
              <a:rPr lang="nb-NO" sz="3600" dirty="0"/>
              <a:t>Film laget på oppdrag av HSØ til pasientsikkerhetsuken 2025</a:t>
            </a:r>
          </a:p>
        </p:txBody>
      </p:sp>
      <p:sp>
        <p:nvSpPr>
          <p:cNvPr id="3" name="Plassholder for innhold 2">
            <a:extLst>
              <a:ext uri="{FF2B5EF4-FFF2-40B4-BE49-F238E27FC236}">
                <a16:creationId xmlns:a16="http://schemas.microsoft.com/office/drawing/2014/main" id="{D7D064F5-6EC7-EA43-B488-5CEBBE008B90}"/>
              </a:ext>
              <a:ext uri="{C183D7F6-B498-43B3-948B-1728B52AA6E4}">
                <adec:decorative xmlns:adec="http://schemas.microsoft.com/office/drawing/2017/decorative" val="1"/>
              </a:ext>
            </a:extLst>
          </p:cNvPr>
          <p:cNvSpPr>
            <a:spLocks noGrp="1"/>
          </p:cNvSpPr>
          <p:nvPr>
            <p:ph idx="1"/>
          </p:nvPr>
        </p:nvSpPr>
        <p:spPr>
          <a:xfrm>
            <a:off x="5851770" y="2170091"/>
            <a:ext cx="5898687" cy="2994352"/>
          </a:xfrm>
        </p:spPr>
        <p:txBody>
          <a:bodyPr vert="horz" lIns="91440" tIns="45720" rIns="91440" bIns="45720" rtlCol="0" anchor="t">
            <a:normAutofit/>
          </a:bodyPr>
          <a:lstStyle/>
          <a:p>
            <a:pPr marL="0" indent="0">
              <a:buNone/>
            </a:pPr>
            <a:r>
              <a:rPr lang="nb-NO" sz="2400">
                <a:solidFill>
                  <a:schemeClr val="accent5">
                    <a:lumMod val="76000"/>
                  </a:schemeClr>
                </a:solidFill>
                <a:latin typeface="Calibri"/>
                <a:cs typeface="Calibri"/>
              </a:rPr>
              <a:t> </a:t>
            </a:r>
            <a:endParaRPr lang="nb-NO">
              <a:latin typeface="Calibri"/>
              <a:ea typeface="Calibri"/>
              <a:cs typeface="Calibri"/>
            </a:endParaRPr>
          </a:p>
        </p:txBody>
      </p:sp>
      <p:sp>
        <p:nvSpPr>
          <p:cNvPr id="4" name="Text Placeholder 4">
            <a:extLst>
              <a:ext uri="{FF2B5EF4-FFF2-40B4-BE49-F238E27FC236}">
                <a16:creationId xmlns:a16="http://schemas.microsoft.com/office/drawing/2014/main" id="{DAC2BC1E-9307-968F-C8EA-B2C17C0506CB}"/>
              </a:ext>
            </a:extLst>
          </p:cNvPr>
          <p:cNvSpPr txBox="1">
            <a:spLocks/>
          </p:cNvSpPr>
          <p:nvPr/>
        </p:nvSpPr>
        <p:spPr>
          <a:xfrm>
            <a:off x="1111180" y="6455020"/>
            <a:ext cx="10015647" cy="3943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14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Basissamtaler i systematisk pårørendesamarbeid</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Bilde 4">
            <a:extLst>
              <a:ext uri="{FF2B5EF4-FFF2-40B4-BE49-F238E27FC236}">
                <a16:creationId xmlns:a16="http://schemas.microsoft.com/office/drawing/2014/main" id="{EE3E2467-B0D3-2DD5-A62E-C8E64AB832C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891678" y="365125"/>
            <a:ext cx="924243" cy="924243"/>
          </a:xfrm>
          <a:prstGeom prst="rect">
            <a:avLst/>
          </a:prstGeom>
        </p:spPr>
      </p:pic>
      <p:pic>
        <p:nvPicPr>
          <p:cNvPr id="8" name="Bilde 7" descr="En kvinne står innendørs foran et vindu og snakker til kamera. På skjermen vises navnet ‘Hilde N. Nymoen’, med tittelen ‘Spesialrådgiver, FoU‑avd. PHR, Vestre Viken HF’. Under vises tekstlinjen ‘Når en nær person blir alvorlig syk">
            <a:hlinkClick r:id="rId4"/>
            <a:extLst>
              <a:ext uri="{FF2B5EF4-FFF2-40B4-BE49-F238E27FC236}">
                <a16:creationId xmlns:a16="http://schemas.microsoft.com/office/drawing/2014/main" id="{E92AA302-5391-9255-D9F1-0DDBA9468B78}"/>
              </a:ext>
            </a:extLst>
          </p:cNvPr>
          <p:cNvPicPr>
            <a:picLocks noChangeAspect="1"/>
          </p:cNvPicPr>
          <p:nvPr/>
        </p:nvPicPr>
        <p:blipFill>
          <a:blip r:embed="rId5"/>
          <a:stretch>
            <a:fillRect/>
          </a:stretch>
        </p:blipFill>
        <p:spPr>
          <a:xfrm>
            <a:off x="2884508" y="2290458"/>
            <a:ext cx="6468989" cy="3519274"/>
          </a:xfrm>
          <a:prstGeom prst="rect">
            <a:avLst/>
          </a:prstGeom>
        </p:spPr>
      </p:pic>
      <p:sp>
        <p:nvSpPr>
          <p:cNvPr id="10" name="TekstSylinder 9">
            <a:extLst>
              <a:ext uri="{FF2B5EF4-FFF2-40B4-BE49-F238E27FC236}">
                <a16:creationId xmlns:a16="http://schemas.microsoft.com/office/drawing/2014/main" id="{003E2E9F-C905-9D55-C4F0-165AFCE7F1C1}"/>
              </a:ext>
            </a:extLst>
          </p:cNvPr>
          <p:cNvSpPr txBox="1"/>
          <p:nvPr/>
        </p:nvSpPr>
        <p:spPr>
          <a:xfrm>
            <a:off x="658368" y="689597"/>
            <a:ext cx="6900672" cy="36933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2000" b="0" i="0" u="none" strike="noStrike" kern="1200" cap="none" spc="0" normalizeH="0" baseline="0" noProof="0">
                <a:ln>
                  <a:noFill/>
                </a:ln>
                <a:solidFill>
                  <a:srgbClr val="44546A"/>
                </a:solidFill>
                <a:effectLst/>
                <a:uLnTx/>
                <a:uFillTx/>
                <a:latin typeface="Calibri" panose="020F0502020204030204"/>
                <a:ea typeface="+mn-ea"/>
                <a:cs typeface="+mn-cs"/>
              </a:rPr>
              <a:t>Samarbeid Pårørendealliansen og FoU-avdelingen, Vestre Viken</a:t>
            </a:r>
          </a:p>
        </p:txBody>
      </p:sp>
      <p:sp>
        <p:nvSpPr>
          <p:cNvPr id="6" name="TekstSylinder 5">
            <a:extLst>
              <a:ext uri="{FF2B5EF4-FFF2-40B4-BE49-F238E27FC236}">
                <a16:creationId xmlns:a16="http://schemas.microsoft.com/office/drawing/2014/main" id="{029917E2-C722-E42E-2BED-C2C377FC4B0B}"/>
              </a:ext>
            </a:extLst>
          </p:cNvPr>
          <p:cNvSpPr txBox="1"/>
          <p:nvPr/>
        </p:nvSpPr>
        <p:spPr>
          <a:xfrm>
            <a:off x="9646419" y="5355770"/>
            <a:ext cx="2056166" cy="1200329"/>
          </a:xfrm>
          <a:prstGeom prst="rect">
            <a:avLst/>
          </a:prstGeom>
          <a:noFill/>
        </p:spPr>
        <p:txBody>
          <a:bodyPr wrap="square" rtlCol="0">
            <a:spAutoFit/>
          </a:bodyPr>
          <a:lstStyle/>
          <a:p>
            <a:r>
              <a:rPr lang="nb-NO" dirty="0"/>
              <a:t>Link og QR-kode til filmen:</a:t>
            </a:r>
          </a:p>
          <a:p>
            <a:endParaRPr lang="nb-NO" dirty="0"/>
          </a:p>
          <a:p>
            <a:endParaRPr lang="nb-NO" dirty="0"/>
          </a:p>
        </p:txBody>
      </p:sp>
      <p:pic>
        <p:nvPicPr>
          <p:cNvPr id="9" name="Bilde 8">
            <a:extLst>
              <a:ext uri="{FF2B5EF4-FFF2-40B4-BE49-F238E27FC236}">
                <a16:creationId xmlns:a16="http://schemas.microsoft.com/office/drawing/2014/main" id="{CEBE2254-A57B-E685-C5BE-3898837ECB28}"/>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0625975" y="5793029"/>
            <a:ext cx="909690" cy="909690"/>
          </a:xfrm>
          <a:prstGeom prst="rect">
            <a:avLst/>
          </a:prstGeom>
        </p:spPr>
      </p:pic>
    </p:spTree>
    <p:extLst>
      <p:ext uri="{BB962C8B-B14F-4D97-AF65-F5344CB8AC3E}">
        <p14:creationId xmlns:p14="http://schemas.microsoft.com/office/powerpoint/2010/main" val="3082902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C183D7F6-B498-43B3-948B-1728B52AA6E4}">
                <adec:decorative xmlns:adec="http://schemas.microsoft.com/office/drawing/2017/decorative" val="1"/>
              </a:ext>
            </a:extLst>
          </p:cNvPr>
          <p:cNvSpPr>
            <a:spLocks noGrp="1"/>
          </p:cNvSpPr>
          <p:nvPr>
            <p:ph type="title"/>
          </p:nvPr>
        </p:nvSpPr>
        <p:spPr/>
        <p:txBody>
          <a:bodyPr>
            <a:normAutofit/>
          </a:bodyPr>
          <a:lstStyle/>
          <a:p>
            <a:r>
              <a:rPr lang="nb-NO" sz="3600" dirty="0"/>
              <a:t>Forskning på pårørendesamarbeid  </a:t>
            </a:r>
          </a:p>
        </p:txBody>
      </p:sp>
      <p:sp>
        <p:nvSpPr>
          <p:cNvPr id="3" name="Plassholder for innhold 2">
            <a:extLst>
              <a:ext uri="{C183D7F6-B498-43B3-948B-1728B52AA6E4}">
                <adec:decorative xmlns:adec="http://schemas.microsoft.com/office/drawing/2017/decorative" val="1"/>
              </a:ext>
            </a:extLst>
          </p:cNvPr>
          <p:cNvSpPr>
            <a:spLocks noGrp="1"/>
          </p:cNvSpPr>
          <p:nvPr>
            <p:ph idx="1"/>
          </p:nvPr>
        </p:nvSpPr>
        <p:spPr/>
        <p:txBody>
          <a:bodyPr vert="horz" lIns="91440" tIns="45720" rIns="91440" bIns="45720" rtlCol="0" anchor="t">
            <a:normAutofit lnSpcReduction="10000"/>
          </a:bodyPr>
          <a:lstStyle/>
          <a:p>
            <a:pPr marL="0" indent="0">
              <a:buNone/>
            </a:pPr>
            <a:r>
              <a:rPr lang="nb-NO" sz="2600"/>
              <a:t>Å involvere pårørende i behandling for pasienter med rus og/eller alvorlige psykiske lidelser kan:</a:t>
            </a:r>
          </a:p>
          <a:p>
            <a:r>
              <a:rPr lang="nb-NO" sz="2600"/>
              <a:t>bedre funksjon for pasienten</a:t>
            </a:r>
          </a:p>
          <a:p>
            <a:r>
              <a:rPr lang="nb-NO" sz="2600"/>
              <a:t>redusere tilbakefall og sykehusinnleggelser</a:t>
            </a:r>
          </a:p>
          <a:p>
            <a:r>
              <a:rPr lang="nb-NO" sz="2600"/>
              <a:t>sikre ivaretakelse av pårørende </a:t>
            </a:r>
          </a:p>
          <a:p>
            <a:r>
              <a:rPr lang="nb-NO" sz="2600"/>
              <a:t>bidra til bedre ivaretakelse av barn som pårørende </a:t>
            </a:r>
          </a:p>
          <a:p>
            <a:pPr marL="0" indent="0">
              <a:buNone/>
            </a:pPr>
            <a:endParaRPr lang="nb-NO"/>
          </a:p>
          <a:p>
            <a:r>
              <a:rPr lang="nb-NO" sz="2600"/>
              <a:t>Likevel - stor variasjon i hvilken grad pårørende-                             samarbeidet utføres - flaskehals er igangsetting</a:t>
            </a:r>
            <a:endParaRPr lang="nb-NO" sz="2600">
              <a:ea typeface="Calibri"/>
              <a:cs typeface="Calibri"/>
            </a:endParaRPr>
          </a:p>
          <a:p>
            <a:pPr marL="0" indent="0">
              <a:buNone/>
            </a:pPr>
            <a:r>
              <a:rPr lang="nb-NO" sz="2000">
                <a:hlinkClick r:id="rId3"/>
              </a:rPr>
              <a:t>Bedre Pårørendesamarbeid - Institutt for helse og samfunn (uio.no)</a:t>
            </a:r>
            <a:endParaRPr lang="nb-NO" sz="2000"/>
          </a:p>
          <a:p>
            <a:endParaRPr lang="nb-NO"/>
          </a:p>
        </p:txBody>
      </p:sp>
      <p:sp>
        <p:nvSpPr>
          <p:cNvPr id="5" name="Text Placeholder 4">
            <a:extLst>
              <a:ext uri="{FF2B5EF4-FFF2-40B4-BE49-F238E27FC236}">
                <a16:creationId xmlns:a16="http://schemas.microsoft.com/office/drawing/2014/main" id="{F564571E-208E-FF2D-8D49-7890BEAFAD3B}"/>
              </a:ext>
              <a:ext uri="{C183D7F6-B498-43B3-948B-1728B52AA6E4}">
                <adec:decorative xmlns:adec="http://schemas.microsoft.com/office/drawing/2017/decorative" val="0"/>
              </a:ext>
            </a:extLst>
          </p:cNvPr>
          <p:cNvSpPr txBox="1">
            <a:spLocks/>
          </p:cNvSpPr>
          <p:nvPr/>
        </p:nvSpPr>
        <p:spPr>
          <a:xfrm>
            <a:off x="1111180" y="6455020"/>
            <a:ext cx="10015647" cy="3943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b-NO" sz="1400">
                <a:solidFill>
                  <a:prstClr val="black">
                    <a:tint val="75000"/>
                  </a:prstClr>
                </a:solidFill>
                <a:latin typeface="Calibri" panose="020F0502020204030204"/>
              </a:rPr>
              <a:t>Basissamtaler i systematisk pårørendesamarbeid</a:t>
            </a:r>
          </a:p>
          <a:p>
            <a:pPr algn="ctr"/>
            <a:endParaRPr lang="en-US"/>
          </a:p>
        </p:txBody>
      </p:sp>
      <p:pic>
        <p:nvPicPr>
          <p:cNvPr id="10" name="Bilde 9">
            <a:extLst>
              <a:ext uri="{FF2B5EF4-FFF2-40B4-BE49-F238E27FC236}">
                <a16:creationId xmlns:a16="http://schemas.microsoft.com/office/drawing/2014/main" id="{E19B6E98-5105-580B-0E98-8E0FA50F126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891678" y="365125"/>
            <a:ext cx="924243" cy="924243"/>
          </a:xfrm>
          <a:prstGeom prst="rect">
            <a:avLst/>
          </a:prstGeom>
        </p:spPr>
      </p:pic>
      <p:pic>
        <p:nvPicPr>
          <p:cNvPr id="6" name="Bilde 5" descr="En person som sitter rolig i en lenestol med hendene foldet i fanget. Personen har lys topp, mintgrønn cardigan og beige bukse.Et bilde som inneholder sko, klær, sitting, møbler">
            <a:extLst>
              <a:ext uri="{FF2B5EF4-FFF2-40B4-BE49-F238E27FC236}">
                <a16:creationId xmlns:a16="http://schemas.microsoft.com/office/drawing/2014/main" id="{0000E442-7F5A-48F6-F423-DA798C300CC2}"/>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02476" y="3401841"/>
            <a:ext cx="2754007" cy="2775122"/>
          </a:xfrm>
          <a:prstGeom prst="rect">
            <a:avLst/>
          </a:prstGeom>
        </p:spPr>
      </p:pic>
    </p:spTree>
    <p:extLst>
      <p:ext uri="{BB962C8B-B14F-4D97-AF65-F5344CB8AC3E}">
        <p14:creationId xmlns:p14="http://schemas.microsoft.com/office/powerpoint/2010/main" val="1543963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600" dirty="0"/>
              <a:t>Forankring</a:t>
            </a:r>
          </a:p>
        </p:txBody>
      </p:sp>
      <p:pic>
        <p:nvPicPr>
          <p:cNvPr id="10" name="Plassholder for innhold 5">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66821" y="2281653"/>
            <a:ext cx="2366294" cy="3344362"/>
          </a:xfrm>
          <a:prstGeom prst="rect">
            <a:avLst/>
          </a:prstGeom>
          <a:ln w="3175">
            <a:solidFill>
              <a:schemeClr val="tx1"/>
            </a:solidFill>
          </a:ln>
        </p:spPr>
      </p:pic>
      <p:pic>
        <p:nvPicPr>
          <p:cNvPr id="11" name="Bilde 10">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741460" y="2281653"/>
            <a:ext cx="2367358" cy="3344362"/>
          </a:xfrm>
          <a:prstGeom prst="rect">
            <a:avLst/>
          </a:prstGeom>
          <a:ln>
            <a:solidFill>
              <a:schemeClr val="bg1"/>
            </a:solidFill>
          </a:ln>
        </p:spPr>
      </p:pic>
      <p:sp>
        <p:nvSpPr>
          <p:cNvPr id="3" name="Text Placeholder 4">
            <a:extLst>
              <a:ext uri="{FF2B5EF4-FFF2-40B4-BE49-F238E27FC236}">
                <a16:creationId xmlns:a16="http://schemas.microsoft.com/office/drawing/2014/main" id="{3CA8DBFC-55D7-1D6F-6403-BD07B1455B11}"/>
              </a:ext>
            </a:extLst>
          </p:cNvPr>
          <p:cNvSpPr txBox="1">
            <a:spLocks/>
          </p:cNvSpPr>
          <p:nvPr/>
        </p:nvSpPr>
        <p:spPr>
          <a:xfrm>
            <a:off x="1111180" y="6455020"/>
            <a:ext cx="10015647" cy="3943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b-NO" sz="1400">
                <a:solidFill>
                  <a:prstClr val="black">
                    <a:tint val="75000"/>
                  </a:prstClr>
                </a:solidFill>
                <a:latin typeface="Calibri" panose="020F0502020204030204"/>
              </a:rPr>
              <a:t>Basissamtaler i systematisk pårørendesamarbeid</a:t>
            </a:r>
          </a:p>
          <a:p>
            <a:pPr algn="ctr"/>
            <a:endParaRPr lang="en-US"/>
          </a:p>
        </p:txBody>
      </p:sp>
      <p:pic>
        <p:nvPicPr>
          <p:cNvPr id="4" name="Bilde 3">
            <a:extLst>
              <a:ext uri="{FF2B5EF4-FFF2-40B4-BE49-F238E27FC236}">
                <a16:creationId xmlns:a16="http://schemas.microsoft.com/office/drawing/2014/main" id="{28541900-C73E-CFC9-447A-3C7AFA8E1A9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91678" y="365125"/>
            <a:ext cx="924243" cy="924243"/>
          </a:xfrm>
          <a:prstGeom prst="rect">
            <a:avLst/>
          </a:prstGeom>
        </p:spPr>
      </p:pic>
      <p:sp>
        <p:nvSpPr>
          <p:cNvPr id="13" name="Rektangel 12">
            <a:extLst>
              <a:ext uri="{FF2B5EF4-FFF2-40B4-BE49-F238E27FC236}">
                <a16:creationId xmlns:a16="http://schemas.microsoft.com/office/drawing/2014/main" id="{0720C8C3-6B2F-730B-53A3-4257C0E47058}"/>
              </a:ext>
              <a:ext uri="{C183D7F6-B498-43B3-948B-1728B52AA6E4}">
                <adec:decorative xmlns:adec="http://schemas.microsoft.com/office/drawing/2017/decorative" val="1"/>
              </a:ext>
            </a:extLst>
          </p:cNvPr>
          <p:cNvSpPr/>
          <p:nvPr/>
        </p:nvSpPr>
        <p:spPr>
          <a:xfrm>
            <a:off x="6364394" y="2281653"/>
            <a:ext cx="2367358" cy="334586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b-NO"/>
          </a:p>
        </p:txBody>
      </p:sp>
      <p:sp>
        <p:nvSpPr>
          <p:cNvPr id="14" name="Rektangel 13"/>
          <p:cNvSpPr/>
          <p:nvPr/>
        </p:nvSpPr>
        <p:spPr>
          <a:xfrm>
            <a:off x="6480245" y="2910936"/>
            <a:ext cx="2135656" cy="584775"/>
          </a:xfrm>
          <a:prstGeom prst="rect">
            <a:avLst/>
          </a:prstGeom>
        </p:spPr>
        <p:txBody>
          <a:bodyPr wrap="square">
            <a:spAutoFit/>
          </a:bodyPr>
          <a:lstStyle/>
          <a:p>
            <a:pPr algn="ctr" defTabSz="410751" hangingPunct="0"/>
            <a:r>
              <a:rPr lang="nb-NO" sz="1600" b="1">
                <a:solidFill>
                  <a:srgbClr val="145F75"/>
                </a:solidFill>
                <a:latin typeface="+mj-lt"/>
                <a:ea typeface="Helvetica Neue"/>
                <a:cs typeface="Helvetica Neue"/>
                <a:sym typeface="Helvetica Neue"/>
              </a:rPr>
              <a:t>Pasientforløp for psykisk helse og rus</a:t>
            </a:r>
          </a:p>
        </p:txBody>
      </p:sp>
      <p:pic>
        <p:nvPicPr>
          <p:cNvPr id="19" name="Plassholder for innhold 15">
            <a:extLs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803945" y="4884267"/>
            <a:ext cx="1297538" cy="697340"/>
          </a:xfrm>
          <a:prstGeom prst="rect">
            <a:avLst/>
          </a:prstGeom>
        </p:spPr>
      </p:pic>
      <p:pic>
        <p:nvPicPr>
          <p:cNvPr id="21" name="Bilde 20">
            <a:extLst>
              <a:ext uri="{FF2B5EF4-FFF2-40B4-BE49-F238E27FC236}">
                <a16:creationId xmlns:a16="http://schemas.microsoft.com/office/drawing/2014/main" id="{25A685D8-8C91-80BE-8D4A-EE976B1D11DF}"/>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6962152" y="3619728"/>
            <a:ext cx="1204322" cy="1264539"/>
          </a:xfrm>
          <a:prstGeom prst="rect">
            <a:avLst/>
          </a:prstGeom>
        </p:spPr>
      </p:pic>
    </p:spTree>
    <p:extLst>
      <p:ext uri="{BB962C8B-B14F-4D97-AF65-F5344CB8AC3E}">
        <p14:creationId xmlns:p14="http://schemas.microsoft.com/office/powerpoint/2010/main" val="4107386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C183D7F6-B498-43B3-948B-1728B52AA6E4}">
                <adec:decorative xmlns:adec="http://schemas.microsoft.com/office/drawing/2017/decorative" val="0"/>
              </a:ext>
            </a:extLst>
          </p:cNvPr>
          <p:cNvSpPr>
            <a:spLocks noGrp="1"/>
          </p:cNvSpPr>
          <p:nvPr>
            <p:ph type="title"/>
          </p:nvPr>
        </p:nvSpPr>
        <p:spPr/>
        <p:txBody>
          <a:bodyPr>
            <a:normAutofit/>
          </a:bodyPr>
          <a:lstStyle/>
          <a:p>
            <a:r>
              <a:rPr lang="nb-NO" sz="3600" dirty="0"/>
              <a:t>Helseforetak skal ha systemer for pårørendeinvolvering </a:t>
            </a:r>
          </a:p>
        </p:txBody>
      </p:sp>
      <p:sp>
        <p:nvSpPr>
          <p:cNvPr id="3" name="Plassholder for innhold 2">
            <a:extLst>
              <a:ext uri="{C183D7F6-B498-43B3-948B-1728B52AA6E4}">
                <adec:decorative xmlns:adec="http://schemas.microsoft.com/office/drawing/2017/decorative" val="1"/>
              </a:ext>
            </a:extLst>
          </p:cNvPr>
          <p:cNvSpPr>
            <a:spLocks noGrp="1"/>
          </p:cNvSpPr>
          <p:nvPr>
            <p:ph idx="1"/>
          </p:nvPr>
        </p:nvSpPr>
        <p:spPr>
          <a:xfrm>
            <a:off x="6096001" y="1547435"/>
            <a:ext cx="5719920" cy="4907585"/>
          </a:xfrm>
        </p:spPr>
        <p:txBody>
          <a:bodyPr vert="horz" lIns="91440" tIns="45720" rIns="91440" bIns="45720" rtlCol="0" anchor="t">
            <a:normAutofit/>
          </a:bodyPr>
          <a:lstStyle/>
          <a:p>
            <a:r>
              <a:rPr lang="nb-NO" sz="2400"/>
              <a:t>Helse- og omsorgstjenesten skal ha systemer og rutiner som legger til rette for informasjon og dialog med pårørende</a:t>
            </a:r>
          </a:p>
          <a:p>
            <a:r>
              <a:rPr lang="nb-NO" sz="2400"/>
              <a:t>Pårørende kan også ha behov for støtte og hjelp for egen del</a:t>
            </a:r>
            <a:endParaRPr lang="en-US" sz="2400"/>
          </a:p>
          <a:p>
            <a:pPr lvl="0"/>
            <a:r>
              <a:rPr lang="nb-NO" sz="2400"/>
              <a:t>Rammer for dialog med pårørende er ledelsens ansvar og må kommuniseres til pasienter, brukere og pårørende</a:t>
            </a:r>
            <a:endParaRPr lang="en-US" sz="2400"/>
          </a:p>
          <a:p>
            <a:pPr lvl="1"/>
            <a:endParaRPr lang="nb-NO" u="sng">
              <a:hlinkClick r:id="rId3"/>
            </a:endParaRPr>
          </a:p>
          <a:p>
            <a:pPr lvl="1"/>
            <a:r>
              <a:rPr lang="nb-NO" u="sng">
                <a:hlinkClick r:id="rId3"/>
              </a:rPr>
              <a:t>Plikt til pårørendeinvolvering og støtte – Helsedirektoratet</a:t>
            </a:r>
            <a:endParaRPr lang="nb-NO" u="sng"/>
          </a:p>
          <a:p>
            <a:pPr marL="0" indent="0">
              <a:lnSpc>
                <a:spcPct val="70000"/>
              </a:lnSpc>
              <a:buNone/>
            </a:pPr>
            <a:endParaRPr lang="nb-NO">
              <a:ea typeface="Calibri"/>
              <a:cs typeface="Calibri"/>
            </a:endParaRPr>
          </a:p>
          <a:p>
            <a:pPr>
              <a:lnSpc>
                <a:spcPct val="70000"/>
              </a:lnSpc>
            </a:pPr>
            <a:endParaRPr lang="nb-NO">
              <a:ea typeface="Calibri"/>
              <a:cs typeface="Calibri"/>
            </a:endParaRPr>
          </a:p>
        </p:txBody>
      </p:sp>
      <p:sp>
        <p:nvSpPr>
          <p:cNvPr id="4" name="Text Placeholder 4">
            <a:extLst>
              <a:ext uri="{FF2B5EF4-FFF2-40B4-BE49-F238E27FC236}">
                <a16:creationId xmlns:a16="http://schemas.microsoft.com/office/drawing/2014/main" id="{D9ACD6A1-6F08-D1F6-3FD7-2FFE221BECA1}"/>
              </a:ext>
            </a:extLst>
          </p:cNvPr>
          <p:cNvSpPr txBox="1">
            <a:spLocks/>
          </p:cNvSpPr>
          <p:nvPr/>
        </p:nvSpPr>
        <p:spPr>
          <a:xfrm>
            <a:off x="1111180" y="6455020"/>
            <a:ext cx="10015647" cy="3943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nb-NO" sz="1400">
                <a:solidFill>
                  <a:prstClr val="black">
                    <a:tint val="75000"/>
                  </a:prstClr>
                </a:solidFill>
                <a:latin typeface="Calibri" panose="020F0502020204030204"/>
              </a:rPr>
              <a:t>Basissamtaler i systematisk pårørendesamarbeid</a:t>
            </a:r>
          </a:p>
          <a:p>
            <a:pPr algn="ctr"/>
            <a:endParaRPr lang="en-US"/>
          </a:p>
        </p:txBody>
      </p:sp>
      <p:pic>
        <p:nvPicPr>
          <p:cNvPr id="5" name="Bilde 4">
            <a:extLst>
              <a:ext uri="{FF2B5EF4-FFF2-40B4-BE49-F238E27FC236}">
                <a16:creationId xmlns:a16="http://schemas.microsoft.com/office/drawing/2014/main" id="{E7500F7F-0966-9558-9015-F58ADE31DBC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891678" y="365125"/>
            <a:ext cx="924243" cy="924243"/>
          </a:xfrm>
          <a:prstGeom prst="rect">
            <a:avLst/>
          </a:prstGeom>
        </p:spPr>
      </p:pic>
      <p:pic>
        <p:nvPicPr>
          <p:cNvPr id="7" name="Bilde 6" descr="Fire personer som sitter vendt mot hverandre i en samtalegruppe. To sitter i lenestoler i forgrunnen, to sitter i sofaen bak, med to små bord mellom seg. Situasjonen fremstår som et strukturert møte eller en gruppesamtale i et rolig rom">
            <a:extLst>
              <a:ext uri="{FF2B5EF4-FFF2-40B4-BE49-F238E27FC236}">
                <a16:creationId xmlns:a16="http://schemas.microsoft.com/office/drawing/2014/main" id="{70AF1A5A-23C1-E14C-455C-2BCDBAF3E0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681" y="2170182"/>
            <a:ext cx="5320623" cy="2992851"/>
          </a:xfrm>
          <a:prstGeom prst="rect">
            <a:avLst/>
          </a:prstGeom>
        </p:spPr>
      </p:pic>
    </p:spTree>
    <p:extLst>
      <p:ext uri="{BB962C8B-B14F-4D97-AF65-F5344CB8AC3E}">
        <p14:creationId xmlns:p14="http://schemas.microsoft.com/office/powerpoint/2010/main" val="2496974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innhold 7">
            <a:extLst>
              <a:ext uri="{C183D7F6-B498-43B3-948B-1728B52AA6E4}">
                <adec:decorative xmlns:adec="http://schemas.microsoft.com/office/drawing/2017/decorative" val="1"/>
              </a:ext>
            </a:extLst>
          </p:cNvPr>
          <p:cNvSpPr>
            <a:spLocks noGrp="1"/>
          </p:cNvSpPr>
          <p:nvPr>
            <p:ph sz="half" idx="1"/>
          </p:nvPr>
        </p:nvSpPr>
        <p:spPr>
          <a:xfrm>
            <a:off x="688074" y="3339176"/>
            <a:ext cx="10515600" cy="2679487"/>
          </a:xfrm>
        </p:spPr>
        <p:txBody>
          <a:bodyPr>
            <a:normAutofit/>
          </a:bodyPr>
          <a:lstStyle/>
          <a:p>
            <a:r>
              <a:rPr lang="nb-NO" sz="2400" dirty="0"/>
              <a:t>Nettside for helsepersonell i systematisk pårørendesamarbeid </a:t>
            </a:r>
          </a:p>
          <a:p>
            <a:r>
              <a:rPr lang="nb-NO" sz="2400" dirty="0"/>
              <a:t>Presentasjon av en samtaleguide basert på forskning og nasjonal pårørendeveileder </a:t>
            </a:r>
          </a:p>
          <a:p>
            <a:r>
              <a:rPr lang="nb-NO" sz="2400" dirty="0"/>
              <a:t>Det blir introdusert tre basissamtaler for pårørendeinvolvering og hvordan de kan integreres i klinisk praksis</a:t>
            </a:r>
          </a:p>
          <a:p>
            <a:r>
              <a:rPr lang="nb-NO" sz="2400" dirty="0">
                <a:hlinkClick r:id="rId3"/>
              </a:rPr>
              <a:t>Veiviser i systematisk pårørendesamarbeid - Vestre Viken HF</a:t>
            </a:r>
            <a:endParaRPr lang="nb-NO" sz="2400" dirty="0"/>
          </a:p>
        </p:txBody>
      </p:sp>
      <p:pic>
        <p:nvPicPr>
          <p:cNvPr id="6" name="Plassholder for innhold 5">
            <a:extLst>
              <a:ext uri="{C183D7F6-B498-43B3-948B-1728B52AA6E4}">
                <adec:decorative xmlns:adec="http://schemas.microsoft.com/office/drawing/2017/decorative" val="1"/>
              </a:ext>
            </a:extLst>
          </p:cNvPr>
          <p:cNvPicPr>
            <a:picLocks noGrp="1" noChangeAspect="1"/>
          </p:cNvPicPr>
          <p:nvPr>
            <p:ph sz="half" idx="2"/>
          </p:nvPr>
        </p:nvPicPr>
        <p:blipFill>
          <a:blip r:embed="rId4"/>
          <a:stretch>
            <a:fillRect/>
          </a:stretch>
        </p:blipFill>
        <p:spPr>
          <a:xfrm>
            <a:off x="968991" y="207985"/>
            <a:ext cx="9198591" cy="2962347"/>
          </a:xfrm>
          <a:prstGeom prst="rect">
            <a:avLst/>
          </a:prstGeom>
        </p:spPr>
      </p:pic>
      <p:pic>
        <p:nvPicPr>
          <p:cNvPr id="9" name="Bilde 8">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891678" y="365125"/>
            <a:ext cx="924243" cy="924243"/>
          </a:xfrm>
          <a:prstGeom prst="rect">
            <a:avLst/>
          </a:prstGeom>
        </p:spPr>
      </p:pic>
      <p:sp>
        <p:nvSpPr>
          <p:cNvPr id="3" name="Text Placeholder 4">
            <a:extLst>
              <a:ext uri="{FF2B5EF4-FFF2-40B4-BE49-F238E27FC236}">
                <a16:creationId xmlns:a16="http://schemas.microsoft.com/office/drawing/2014/main" id="{E469653B-4ACC-00E5-CDF2-9718A1334CD5}"/>
              </a:ext>
            </a:extLst>
          </p:cNvPr>
          <p:cNvSpPr txBox="1">
            <a:spLocks noGrp="1"/>
          </p:cNvSpPr>
          <p:nvPr>
            <p:ph type="title" idx="4294967295"/>
          </p:nvPr>
        </p:nvSpPr>
        <p:spPr>
          <a:xfrm>
            <a:off x="1111180" y="6455020"/>
            <a:ext cx="10015647" cy="3943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sz="1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Basissamtaler i systematisk pårørendesamarbeid</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313993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37072" y="756308"/>
            <a:ext cx="11363864" cy="920576"/>
          </a:xfrm>
        </p:spPr>
        <p:txBody>
          <a:bodyPr>
            <a:noAutofit/>
          </a:bodyPr>
          <a:lstStyle/>
          <a:p>
            <a:r>
              <a:rPr lang="nb-NO" sz="3600" b="0">
                <a:solidFill>
                  <a:schemeClr val="bg2">
                    <a:lumMod val="25000"/>
                  </a:schemeClr>
                </a:solidFill>
              </a:rPr>
              <a:t>Innhold i kompetanseplanen </a:t>
            </a:r>
            <a:br>
              <a:rPr lang="nb-NO" sz="3600">
                <a:solidFill>
                  <a:schemeClr val="bg2">
                    <a:lumMod val="25000"/>
                  </a:schemeClr>
                </a:solidFill>
              </a:rPr>
            </a:br>
            <a:r>
              <a:rPr lang="nb-NO" sz="2500" b="0">
                <a:solidFill>
                  <a:schemeClr val="bg2">
                    <a:lumMod val="25000"/>
                  </a:schemeClr>
                </a:solidFill>
              </a:rPr>
              <a:t>HSØ</a:t>
            </a:r>
            <a:r>
              <a:rPr lang="nb-NO" sz="2500" b="0">
                <a:solidFill>
                  <a:schemeClr val="bg2">
                    <a:lumMod val="25000"/>
                  </a:schemeClr>
                </a:solidFill>
                <a:effectLst/>
                <a:ea typeface="Times New Roman" panose="02020603050405020304" pitchFamily="18" charset="0"/>
              </a:rPr>
              <a:t>-Grunnopplæring og gjennomføring av systematisk pårørendesamarbeid</a:t>
            </a:r>
            <a:br>
              <a:rPr lang="nb-NO" sz="3600"/>
            </a:br>
            <a:endParaRPr lang="nb-NO" sz="3600">
              <a:solidFill>
                <a:schemeClr val="bg2">
                  <a:lumMod val="25000"/>
                </a:schemeClr>
              </a:solidFill>
            </a:endParaRPr>
          </a:p>
        </p:txBody>
      </p:sp>
      <p:sp>
        <p:nvSpPr>
          <p:cNvPr id="3" name="Undertittel 2"/>
          <p:cNvSpPr>
            <a:spLocks noGrp="1"/>
          </p:cNvSpPr>
          <p:nvPr>
            <p:ph type="subTitle" idx="13"/>
          </p:nvPr>
        </p:nvSpPr>
        <p:spPr/>
        <p:txBody>
          <a:bodyPr lIns="91440" tIns="45720" rIns="91440" bIns="45720" anchor="t">
            <a:normAutofit fontScale="70000" lnSpcReduction="20000"/>
          </a:bodyPr>
          <a:lstStyle/>
          <a:p>
            <a:r>
              <a:rPr lang="nb-NO"/>
              <a:t>Innehold i kompetanseplan:</a:t>
            </a:r>
          </a:p>
        </p:txBody>
      </p:sp>
      <p:sp>
        <p:nvSpPr>
          <p:cNvPr id="4" name="Plassholder for innhold 3"/>
          <p:cNvSpPr>
            <a:spLocks noGrp="1"/>
          </p:cNvSpPr>
          <p:nvPr>
            <p:ph idx="14"/>
          </p:nvPr>
        </p:nvSpPr>
        <p:spPr>
          <a:xfrm>
            <a:off x="448445" y="1676884"/>
            <a:ext cx="11363864" cy="4600348"/>
          </a:xfrm>
          <a:ln w="28575">
            <a:solidFill>
              <a:schemeClr val="tx1"/>
            </a:solidFill>
          </a:ln>
        </p:spPr>
        <p:txBody>
          <a:bodyPr lIns="91440" tIns="45720" rIns="91440" bIns="45720" anchor="t">
            <a:normAutofit fontScale="92500" lnSpcReduction="10000"/>
          </a:bodyPr>
          <a:lstStyle/>
          <a:p>
            <a:pPr marL="457200" indent="-457200">
              <a:buFont typeface="+mj-lt"/>
              <a:buAutoNum type="arabicPeriod"/>
            </a:pPr>
            <a:endParaRPr lang="nb-NO" sz="2800"/>
          </a:p>
          <a:p>
            <a:pPr marL="0" indent="0">
              <a:buNone/>
            </a:pPr>
            <a:r>
              <a:rPr lang="nb-NO" sz="2600"/>
              <a:t>1. Gjennomføre E-læringsprogrammet</a:t>
            </a:r>
          </a:p>
          <a:p>
            <a:pPr marL="0" indent="0">
              <a:buNone/>
            </a:pPr>
            <a:r>
              <a:rPr lang="nb-NO" sz="2600"/>
              <a:t>2. Delta på felles Internundervisning</a:t>
            </a:r>
          </a:p>
          <a:p>
            <a:pPr marL="0" indent="0">
              <a:buNone/>
            </a:pPr>
            <a:r>
              <a:rPr lang="nb-NO" sz="2600"/>
              <a:t>3. Delta på Internundervisning med helsefaglig simulering etter bruk av VR-film</a:t>
            </a:r>
          </a:p>
          <a:p>
            <a:pPr marL="0" indent="0">
              <a:buNone/>
            </a:pPr>
            <a:r>
              <a:rPr lang="nb-NO" sz="2600"/>
              <a:t>4. Gjennomføring av de tre basissamtalene for pårørendesamarbeid</a:t>
            </a:r>
            <a:endParaRPr lang="nb-NO" sz="2600">
              <a:cs typeface="Calibri" panose="020F0502020204030204"/>
            </a:endParaRPr>
          </a:p>
          <a:p>
            <a:pPr marL="800100" lvl="1" indent="-457200">
              <a:buFont typeface="Courier New"/>
              <a:buChar char="o"/>
            </a:pPr>
            <a:r>
              <a:rPr lang="nb-NO" sz="2400"/>
              <a:t>Samtale med pasient </a:t>
            </a:r>
            <a:endParaRPr lang="nb-NO" sz="2400">
              <a:cs typeface="Calibri"/>
            </a:endParaRPr>
          </a:p>
          <a:p>
            <a:pPr marL="800100" lvl="1" indent="-457200">
              <a:buFont typeface="Courier New"/>
              <a:buChar char="o"/>
            </a:pPr>
            <a:r>
              <a:rPr lang="nb-NO" sz="2400">
                <a:cs typeface="Calibri"/>
              </a:rPr>
              <a:t>Samtale med pårørende</a:t>
            </a:r>
          </a:p>
          <a:p>
            <a:pPr marL="800100" lvl="1" indent="-457200">
              <a:buFont typeface="Courier New"/>
              <a:buChar char="o"/>
            </a:pPr>
            <a:r>
              <a:rPr lang="nb-NO" sz="2400">
                <a:cs typeface="Calibri"/>
              </a:rPr>
              <a:t>Felles samtale med pasient og pårørende</a:t>
            </a:r>
          </a:p>
          <a:p>
            <a:pPr marL="342900" lvl="1" indent="0">
              <a:buNone/>
            </a:pPr>
            <a:endParaRPr lang="nb-NO" sz="2600">
              <a:cs typeface="Calibri"/>
            </a:endParaRPr>
          </a:p>
          <a:p>
            <a:pPr marL="342900" lvl="1" indent="0">
              <a:buNone/>
            </a:pPr>
            <a:r>
              <a:rPr lang="nb-NO" sz="2600" b="1">
                <a:solidFill>
                  <a:schemeClr val="bg2">
                    <a:lumMod val="25000"/>
                  </a:schemeClr>
                </a:solidFill>
                <a:cs typeface="Calibri"/>
              </a:rPr>
              <a:t>Hensikt: </a:t>
            </a:r>
            <a:r>
              <a:rPr lang="nb-NO" sz="2600">
                <a:cs typeface="Calibri"/>
              </a:rPr>
              <a:t>å sikre at den ansatte har basiskunnskap og ferdigheter i systematisk pårørendesamarbeid</a:t>
            </a:r>
          </a:p>
          <a:p>
            <a:pPr marL="342900" lvl="1" indent="0">
              <a:buNone/>
            </a:pPr>
            <a:r>
              <a:rPr lang="nb-NO">
                <a:cs typeface="Calibri"/>
              </a:rPr>
              <a:t> </a:t>
            </a:r>
          </a:p>
          <a:p>
            <a:pPr marL="457200" indent="-457200">
              <a:buFont typeface="Arial" panose="020B0604020202020204" pitchFamily="34" charset="0"/>
              <a:buAutoNum type="arabicPeriod"/>
            </a:pPr>
            <a:endParaRPr lang="nb-NO">
              <a:cs typeface="Calibri"/>
            </a:endParaRPr>
          </a:p>
          <a:p>
            <a:pPr marL="457200" indent="-457200">
              <a:buFont typeface="Calibri Light" panose="020F0302020204030204"/>
              <a:buAutoNum type="arabicPeriod"/>
            </a:pPr>
            <a:endParaRPr lang="nb-NO">
              <a:cs typeface="Calibri"/>
            </a:endParaRPr>
          </a:p>
          <a:p>
            <a:endParaRPr lang="nb-NO">
              <a:cs typeface="Calibri"/>
            </a:endParaRPr>
          </a:p>
          <a:p>
            <a:endParaRPr lang="nb-NO"/>
          </a:p>
          <a:p>
            <a:endParaRPr lang="nb-NO"/>
          </a:p>
          <a:p>
            <a:endParaRPr lang="nb-NO">
              <a:cs typeface="Calibri"/>
            </a:endParaRPr>
          </a:p>
        </p:txBody>
      </p:sp>
      <p:sp>
        <p:nvSpPr>
          <p:cNvPr id="5" name="Plassholder for tekst 4"/>
          <p:cNvSpPr>
            <a:spLocks noGrp="1"/>
          </p:cNvSpPr>
          <p:nvPr>
            <p:ph type="body" sz="quarter" idx="15"/>
          </p:nvPr>
        </p:nvSpPr>
        <p:spPr/>
        <p:txBody>
          <a:bodyP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a:t>Basissamtaler i systematisk pårørendesamarbeid</a:t>
            </a:r>
            <a:r>
              <a:rPr kumimoji="0" lang="nb-NO"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Basissamtaler i systematisk pårørendesamarbeid</a:t>
            </a:r>
          </a:p>
          <a:p>
            <a:endParaRPr lang="nb-NO"/>
          </a:p>
          <a:p>
            <a:endParaRPr lang="nb-NO"/>
          </a:p>
        </p:txBody>
      </p:sp>
      <p:pic>
        <p:nvPicPr>
          <p:cNvPr id="6" name="Bilde 5">
            <a:extLst>
              <a:ext uri="{FF2B5EF4-FFF2-40B4-BE49-F238E27FC236}">
                <a16:creationId xmlns:a16="http://schemas.microsoft.com/office/drawing/2014/main" id="{587D64B7-13EC-B05B-8914-6FB03CDC5B3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773360" y="348164"/>
            <a:ext cx="920576" cy="920576"/>
          </a:xfrm>
          <a:prstGeom prst="rect">
            <a:avLst/>
          </a:prstGeom>
        </p:spPr>
      </p:pic>
    </p:spTree>
    <p:extLst>
      <p:ext uri="{BB962C8B-B14F-4D97-AF65-F5344CB8AC3E}">
        <p14:creationId xmlns:p14="http://schemas.microsoft.com/office/powerpoint/2010/main" val="1831954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C2D96-13F2-DE6E-DFBD-42156BA64766}"/>
            </a:ext>
          </a:extLst>
        </p:cNvPr>
        <p:cNvGrpSpPr/>
        <p:nvPr/>
      </p:nvGrpSpPr>
      <p:grpSpPr>
        <a:xfrm>
          <a:off x="0" y="0"/>
          <a:ext cx="0" cy="0"/>
          <a:chOff x="0" y="0"/>
          <a:chExt cx="0" cy="0"/>
        </a:xfrm>
      </p:grpSpPr>
      <p:sp>
        <p:nvSpPr>
          <p:cNvPr id="3" name="Tittel 2">
            <a:extLst>
              <a:ext uri="{FF2B5EF4-FFF2-40B4-BE49-F238E27FC236}">
                <a16:creationId xmlns:a16="http://schemas.microsoft.com/office/drawing/2014/main" id="{0E82AE4C-6432-B185-D37E-624519A735FA}"/>
              </a:ext>
              <a:ext uri="{C183D7F6-B498-43B3-948B-1728B52AA6E4}">
                <adec:decorative xmlns:adec="http://schemas.microsoft.com/office/drawing/2017/decorative" val="1"/>
              </a:ext>
            </a:extLst>
          </p:cNvPr>
          <p:cNvSpPr>
            <a:spLocks noGrp="1"/>
          </p:cNvSpPr>
          <p:nvPr>
            <p:ph type="title"/>
          </p:nvPr>
        </p:nvSpPr>
        <p:spPr/>
        <p:txBody>
          <a:bodyPr>
            <a:noAutofit/>
          </a:bodyPr>
          <a:lstStyle/>
          <a:p>
            <a:r>
              <a:rPr lang="nb-NO" sz="3600" b="0" dirty="0">
                <a:latin typeface="+mj-lt"/>
              </a:rPr>
              <a:t>E-læringsprogram</a:t>
            </a:r>
          </a:p>
        </p:txBody>
      </p:sp>
      <p:sp>
        <p:nvSpPr>
          <p:cNvPr id="4" name="Undertittel 3">
            <a:extLst>
              <a:ext uri="{FF2B5EF4-FFF2-40B4-BE49-F238E27FC236}">
                <a16:creationId xmlns:a16="http://schemas.microsoft.com/office/drawing/2014/main" id="{C12F2B14-691D-29F0-38FE-063AE9FA9F5E}"/>
              </a:ext>
            </a:extLst>
          </p:cNvPr>
          <p:cNvSpPr>
            <a:spLocks noGrp="1"/>
          </p:cNvSpPr>
          <p:nvPr>
            <p:ph type="subTitle" idx="1"/>
          </p:nvPr>
        </p:nvSpPr>
        <p:spPr/>
        <p:txBody>
          <a:bodyPr>
            <a:normAutofit fontScale="70000" lnSpcReduction="20000"/>
          </a:bodyPr>
          <a:lstStyle/>
          <a:p>
            <a:endParaRPr lang="nb-NO" dirty="0"/>
          </a:p>
        </p:txBody>
      </p:sp>
      <p:sp>
        <p:nvSpPr>
          <p:cNvPr id="5" name="Plassholder for innhold 4">
            <a:extLst>
              <a:ext uri="{FF2B5EF4-FFF2-40B4-BE49-F238E27FC236}">
                <a16:creationId xmlns:a16="http://schemas.microsoft.com/office/drawing/2014/main" id="{82C4D684-60E7-DE92-FAC0-C7AB9F956073}"/>
              </a:ext>
              <a:ext uri="{C183D7F6-B498-43B3-948B-1728B52AA6E4}">
                <adec:decorative xmlns:adec="http://schemas.microsoft.com/office/drawing/2017/decorative" val="1"/>
              </a:ext>
            </a:extLst>
          </p:cNvPr>
          <p:cNvSpPr>
            <a:spLocks noGrp="1"/>
          </p:cNvSpPr>
          <p:nvPr>
            <p:ph idx="14"/>
          </p:nvPr>
        </p:nvSpPr>
        <p:spPr>
          <a:xfrm>
            <a:off x="5978890" y="2068034"/>
            <a:ext cx="5699033" cy="4510774"/>
          </a:xfrm>
        </p:spPr>
        <p:txBody>
          <a:bodyPr lIns="91440" tIns="45720" rIns="91440" bIns="45720" anchor="t"/>
          <a:lstStyle/>
          <a:p>
            <a:r>
              <a:rPr lang="nb-NO" sz="2800" dirty="0">
                <a:cs typeface="Calibri"/>
              </a:rPr>
              <a:t>Sammendrag av det digitale læringsprogrammet (Veiviseren) på internett. </a:t>
            </a:r>
          </a:p>
          <a:p>
            <a:r>
              <a:rPr lang="nb-NO" sz="2800" dirty="0">
                <a:cs typeface="Calibri"/>
              </a:rPr>
              <a:t>Mål: gi basiskunnskap om systematisk pårørendesamarbeid</a:t>
            </a:r>
          </a:p>
          <a:p>
            <a:r>
              <a:rPr lang="nb-NO" dirty="0">
                <a:ea typeface="Calibri"/>
                <a:cs typeface="Calibri"/>
                <a:hlinkClick r:id="rId3"/>
              </a:rPr>
              <a:t>Link til e-læringsprogrammet </a:t>
            </a:r>
            <a:endParaRPr lang="nb-NO" dirty="0">
              <a:ea typeface="Calibri"/>
              <a:cs typeface="Calibri"/>
            </a:endParaRPr>
          </a:p>
          <a:p>
            <a:r>
              <a:rPr lang="nb-NO" dirty="0">
                <a:ea typeface="Calibri"/>
                <a:cs typeface="Calibri"/>
              </a:rPr>
              <a:t>QR-kode:</a:t>
            </a:r>
          </a:p>
          <a:p>
            <a:endParaRPr lang="nb-NO" dirty="0">
              <a:ea typeface="Calibri"/>
              <a:cs typeface="Calibri"/>
            </a:endParaRPr>
          </a:p>
        </p:txBody>
      </p:sp>
      <p:sp>
        <p:nvSpPr>
          <p:cNvPr id="6" name="Plassholder for tekst 5">
            <a:extLst>
              <a:ext uri="{FF2B5EF4-FFF2-40B4-BE49-F238E27FC236}">
                <a16:creationId xmlns:a16="http://schemas.microsoft.com/office/drawing/2014/main" id="{A2802C6C-34A3-7D83-A9DB-76A445EB03C5}"/>
              </a:ext>
            </a:extLst>
          </p:cNvPr>
          <p:cNvSpPr>
            <a:spLocks noGrp="1"/>
          </p:cNvSpPr>
          <p:nvPr>
            <p:ph type="body" sz="quarter" idx="15"/>
          </p:nvPr>
        </p:nvSpPr>
        <p:spPr/>
        <p:txBody>
          <a:bodyPr>
            <a:normAutofit lnSpcReduction="10000"/>
          </a:bodyPr>
          <a:lstStyle/>
          <a:p>
            <a:endParaRPr lang="nb-NO"/>
          </a:p>
        </p:txBody>
      </p:sp>
      <p:pic>
        <p:nvPicPr>
          <p:cNvPr id="10" name="Bilde 9">
            <a:extLst>
              <a:ext uri="{FF2B5EF4-FFF2-40B4-BE49-F238E27FC236}">
                <a16:creationId xmlns:a16="http://schemas.microsoft.com/office/drawing/2014/main" id="{3EF0B93F-BD06-FD5E-7D8C-60E8B622E5C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891678" y="365125"/>
            <a:ext cx="924243" cy="924243"/>
          </a:xfrm>
          <a:prstGeom prst="rect">
            <a:avLst/>
          </a:prstGeom>
        </p:spPr>
      </p:pic>
      <p:pic>
        <p:nvPicPr>
          <p:cNvPr id="2" name="Picture 1" descr="To personer i samtale, sittende i hver sin lenestol vendt mot hverandre. Den ene holder en kopp. Uformell, rolig setting">
            <a:extLst>
              <a:ext uri="{FF2B5EF4-FFF2-40B4-BE49-F238E27FC236}">
                <a16:creationId xmlns:a16="http://schemas.microsoft.com/office/drawing/2014/main" id="{C9B73182-2C5F-B722-56F2-2D9FAB2B2FD9}"/>
              </a:ext>
            </a:extLst>
          </p:cNvPr>
          <p:cNvPicPr>
            <a:picLocks noChangeAspect="1"/>
          </p:cNvPicPr>
          <p:nvPr/>
        </p:nvPicPr>
        <p:blipFill>
          <a:blip r:embed="rId5"/>
          <a:stretch>
            <a:fillRect/>
          </a:stretch>
        </p:blipFill>
        <p:spPr>
          <a:xfrm>
            <a:off x="252412" y="2171988"/>
            <a:ext cx="5591175" cy="2952750"/>
          </a:xfrm>
          <a:prstGeom prst="rect">
            <a:avLst/>
          </a:prstGeom>
        </p:spPr>
      </p:pic>
      <p:pic>
        <p:nvPicPr>
          <p:cNvPr id="8" name="Bilde 7">
            <a:extLst>
              <a:ext uri="{FF2B5EF4-FFF2-40B4-BE49-F238E27FC236}">
                <a16:creationId xmlns:a16="http://schemas.microsoft.com/office/drawing/2014/main" id="{ECF5C2A6-0536-2512-045B-42CD0D7252F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446354" y="4784545"/>
            <a:ext cx="846419" cy="846419"/>
          </a:xfrm>
          <a:prstGeom prst="rect">
            <a:avLst/>
          </a:prstGeom>
        </p:spPr>
      </p:pic>
    </p:spTree>
    <p:extLst>
      <p:ext uri="{BB962C8B-B14F-4D97-AF65-F5344CB8AC3E}">
        <p14:creationId xmlns:p14="http://schemas.microsoft.com/office/powerpoint/2010/main" val="354861248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d3b1595-9b96-46af-9399-c0ff91dd2e7e" xsi:nil="true"/>
    <lcf76f155ced4ddcb4097134ff3c332f xmlns="567e359b-6d16-46d1-9cd0-7fc698a74ca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BD3EEB675A41BE45936E7384ED20ED9C" ma:contentTypeVersion="14" ma:contentTypeDescription="Opprett et nytt dokument." ma:contentTypeScope="" ma:versionID="b0de18283f841489a35d1b0e90cd8dc4">
  <xsd:schema xmlns:xsd="http://www.w3.org/2001/XMLSchema" xmlns:xs="http://www.w3.org/2001/XMLSchema" xmlns:p="http://schemas.microsoft.com/office/2006/metadata/properties" xmlns:ns2="567e359b-6d16-46d1-9cd0-7fc698a74ca9" xmlns:ns3="4d3b1595-9b96-46af-9399-c0ff91dd2e7e" targetNamespace="http://schemas.microsoft.com/office/2006/metadata/properties" ma:root="true" ma:fieldsID="c6d966878aed66c5735cb9dbfccbb6c6" ns2:_="" ns3:_="">
    <xsd:import namespace="567e359b-6d16-46d1-9cd0-7fc698a74ca9"/>
    <xsd:import namespace="4d3b1595-9b96-46af-9399-c0ff91dd2e7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OCR" minOccurs="0"/>
                <xsd:element ref="ns2:lcf76f155ced4ddcb4097134ff3c332f" minOccurs="0"/>
                <xsd:element ref="ns3:TaxCatchAll"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7e359b-6d16-46d1-9cd0-7fc698a74c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Bildemerkelapper" ma:readOnly="false" ma:fieldId="{5cf76f15-5ced-4ddc-b409-7134ff3c332f}" ma:taxonomyMulti="true" ma:sspId="bbe3d436-fbfd-41cc-af34-671200448db8" ma:termSetId="09814cd3-568e-fe90-9814-8d621ff8fb84" ma:anchorId="fba54fb3-c3e1-fe81-a776-ca4b69148c4d" ma:open="true" ma:isKeyword="false">
      <xsd:complexType>
        <xsd:sequence>
          <xsd:element ref="pc:Terms" minOccurs="0" maxOccurs="1"/>
        </xsd:sequence>
      </xsd:complex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d3b1595-9b96-46af-9399-c0ff91dd2e7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a38032c-27f9-476d-be0e-c2301a7f4815}" ma:internalName="TaxCatchAll" ma:showField="CatchAllData" ma:web="4d3b1595-9b96-46af-9399-c0ff91dd2e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20925D-6A76-4F4E-A057-90ACC2ADF750}">
  <ds:schemaRefs>
    <ds:schemaRef ds:uri="567e359b-6d16-46d1-9cd0-7fc698a74ca9"/>
    <ds:schemaRef ds:uri="http://schemas.microsoft.com/office/2006/documentManagement/types"/>
    <ds:schemaRef ds:uri="4d3b1595-9b96-46af-9399-c0ff91dd2e7e"/>
    <ds:schemaRef ds:uri="http://schemas.microsoft.com/office/infopath/2007/PartnerControls"/>
    <ds:schemaRef ds:uri="http://purl.org/dc/dcmitype/"/>
    <ds:schemaRef ds:uri="http://schemas.microsoft.com/office/2006/metadata/properties"/>
    <ds:schemaRef ds:uri="http://purl.org/dc/terms/"/>
    <ds:schemaRef ds:uri="http://www.w3.org/XML/1998/namespace"/>
    <ds:schemaRef ds:uri="http://purl.org/dc/elements/1.1/"/>
    <ds:schemaRef ds:uri="http://schemas.openxmlformats.org/package/2006/metadata/core-properties"/>
  </ds:schemaRefs>
</ds:datastoreItem>
</file>

<file path=customXml/itemProps2.xml><?xml version="1.0" encoding="utf-8"?>
<ds:datastoreItem xmlns:ds="http://schemas.openxmlformats.org/officeDocument/2006/customXml" ds:itemID="{60FF2862-37FC-47DF-9FED-B903D5412EEA}">
  <ds:schemaRefs>
    <ds:schemaRef ds:uri="4d3b1595-9b96-46af-9399-c0ff91dd2e7e"/>
    <ds:schemaRef ds:uri="567e359b-6d16-46d1-9cd0-7fc698a74ca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CF73839-BD42-4AE7-9E1D-736268BCE3DA}">
  <ds:schemaRefs>
    <ds:schemaRef ds:uri="http://schemas.microsoft.com/sharepoint/v3/contenttype/forms"/>
  </ds:schemaRefs>
</ds:datastoreItem>
</file>

<file path=docMetadata/LabelInfo.xml><?xml version="1.0" encoding="utf-8"?>
<clbl:labelList xmlns:clbl="http://schemas.microsoft.com/office/2020/mipLabelMetadata">
  <clbl:label id="{5b906c1f-19d2-4ac1-bea8-1ddf524e35b3}" enabled="1" method="Standard" siteId="{7f8e4cf0-71fb-489c-a336-3f9252a63908}" removed="0"/>
</clbl:labelList>
</file>

<file path=docProps/app.xml><?xml version="1.0" encoding="utf-8"?>
<Properties xmlns="http://schemas.openxmlformats.org/officeDocument/2006/extended-properties" xmlns:vt="http://schemas.openxmlformats.org/officeDocument/2006/docPropsVTypes">
  <TotalTime>2894</TotalTime>
  <Words>2242</Words>
  <Application>Microsoft Office PowerPoint</Application>
  <PresentationFormat>Widescreen</PresentationFormat>
  <Paragraphs>286</Paragraphs>
  <Slides>22</Slides>
  <Notes>21</Notes>
  <HiddenSlides>0</HiddenSlides>
  <MMClips>0</MMClips>
  <ScaleCrop>false</ScaleCrop>
  <HeadingPairs>
    <vt:vector size="6" baseType="variant">
      <vt:variant>
        <vt:lpstr>Brukte skrifter</vt:lpstr>
      </vt:variant>
      <vt:variant>
        <vt:i4>9</vt:i4>
      </vt:variant>
      <vt:variant>
        <vt:lpstr>Tema</vt:lpstr>
      </vt:variant>
      <vt:variant>
        <vt:i4>3</vt:i4>
      </vt:variant>
      <vt:variant>
        <vt:lpstr>Lysbildetitler</vt:lpstr>
      </vt:variant>
      <vt:variant>
        <vt:i4>22</vt:i4>
      </vt:variant>
    </vt:vector>
  </HeadingPairs>
  <TitlesOfParts>
    <vt:vector size="34" baseType="lpstr">
      <vt:lpstr>Aptos</vt:lpstr>
      <vt:lpstr>Arial</vt:lpstr>
      <vt:lpstr>Calibri</vt:lpstr>
      <vt:lpstr>Calibri Light</vt:lpstr>
      <vt:lpstr>Courier New</vt:lpstr>
      <vt:lpstr>Montserrat</vt:lpstr>
      <vt:lpstr>plus-jakarta-sans</vt:lpstr>
      <vt:lpstr>Poppins</vt:lpstr>
      <vt:lpstr>Times New Roman</vt:lpstr>
      <vt:lpstr>Office-tema</vt:lpstr>
      <vt:lpstr>1_Office-tema</vt:lpstr>
      <vt:lpstr>2_Office-tema</vt:lpstr>
      <vt:lpstr>Systematisk pårørendesamarbeid  – innføring av basissamtaler</vt:lpstr>
      <vt:lpstr>Agenda for undervisning i systematisk pårørendesamarbeid</vt:lpstr>
      <vt:lpstr>Film laget på oppdrag av HSØ til pasientsikkerhetsuken 2025</vt:lpstr>
      <vt:lpstr>Forskning på pårørendesamarbeid  </vt:lpstr>
      <vt:lpstr>Forankring</vt:lpstr>
      <vt:lpstr>Helseforetak skal ha systemer for pårørendeinvolvering </vt:lpstr>
      <vt:lpstr>Basissamtaler i systematisk pårørendesamarbeid </vt:lpstr>
      <vt:lpstr>Innhold i kompetanseplanen  HSØ-Grunnopplæring og gjennomføring av systematisk pårørendesamarbeid </vt:lpstr>
      <vt:lpstr>E-læringsprogram</vt:lpstr>
      <vt:lpstr>VR-basert simulering</vt:lpstr>
      <vt:lpstr>Tilgjengelige 360-filmer i Basissamtaler i    systematisk pårørendesamarbeid  </vt:lpstr>
      <vt:lpstr>360-filmer til VR briller</vt:lpstr>
      <vt:lpstr>360-filmer til VR briller     </vt:lpstr>
      <vt:lpstr>Implementeringsplan vår seksjon</vt:lpstr>
      <vt:lpstr>Prosedyren i pårørendesamarbeid - Systematisk pårørendesamarbeid | Rise 360</vt:lpstr>
      <vt:lpstr>Dokumentasjon av samtaler </vt:lpstr>
      <vt:lpstr>Informasjon til pårørende/brev</vt:lpstr>
      <vt:lpstr>Oversikt over fraser – til bruk i dokumentasjon</vt:lpstr>
      <vt:lpstr>Fraser i dokumentasjon -eksempler</vt:lpstr>
      <vt:lpstr>Oppsummert </vt:lpstr>
      <vt:lpstr>Runde </vt:lpstr>
      <vt:lpstr>Faglige ansvarlige for Veiviser for systematisk pårørendesamarbeid, E-læringsprogrammet Systematisk pårørendesamarbeid og VR 360-filmene </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Systematisk pårørendesamarbeid     (logo?)</dc:title>
  <dc:creator>Hilde Nybakk Nymoen</dc:creator>
  <cp:lastModifiedBy>Marita Grande Hegstad</cp:lastModifiedBy>
  <cp:revision>6</cp:revision>
  <dcterms:created xsi:type="dcterms:W3CDTF">2024-03-25T11:55:20Z</dcterms:created>
  <dcterms:modified xsi:type="dcterms:W3CDTF">2026-01-26T13:21:29Z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0x010100BD3EEB675A41BE45936E7384ED20ED9C</vt:lpwstr>
  </property>
  <property fmtid="{D5CDD505-2E9C-101B-9397-08002B2CF9AE}" pid="3" name="MediaServiceImageTags">
    <vt:lpwstr/>
  </property>
  <property fmtid="{D5CDD505-2E9C-101B-9397-08002B2CF9AE}" pid="4" name="Order">
    <vt:r8>873800</vt:r8>
  </property>
</Properties>
</file>